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8" r:id="rId4"/>
    <p:sldMasterId id="214748370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Nunito"/>
      <p:regular r:id="rId20"/>
      <p:bold r:id="rId21"/>
      <p:italic r:id="rId22"/>
      <p:boldItalic r:id="rId23"/>
    </p:embeddedFont>
    <p:embeddedFont>
      <p:font typeface="Instrument Sans SemiBold"/>
      <p:regular r:id="rId24"/>
      <p:bold r:id="rId25"/>
      <p:italic r:id="rId26"/>
      <p:boldItalic r:id="rId27"/>
    </p:embeddedFont>
    <p:embeddedFont>
      <p:font typeface="Instrument Sans Medium"/>
      <p:regular r:id="rId28"/>
      <p:bold r:id="rId29"/>
      <p:italic r:id="rId30"/>
      <p:boldItalic r:id="rId31"/>
    </p:embeddedFont>
    <p:embeddedFont>
      <p:font typeface="Maven Pro"/>
      <p:regular r:id="rId32"/>
      <p:bold r:id="rId33"/>
    </p:embeddedFont>
    <p:embeddedFont>
      <p:font typeface="Instrument Sans"/>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InstrumentSansMedium-boldItalic.fntdata"/><Relationship Id="rId30" Type="http://schemas.openxmlformats.org/officeDocument/2006/relationships/font" Target="fonts/InstrumentSansMedium-italic.fntdata"/><Relationship Id="rId33" Type="http://schemas.openxmlformats.org/officeDocument/2006/relationships/font" Target="fonts/MavenPro-bold.fntdata"/><Relationship Id="rId32" Type="http://schemas.openxmlformats.org/officeDocument/2006/relationships/font" Target="fonts/MavenPro-regular.fntdata"/><Relationship Id="rId35" Type="http://schemas.openxmlformats.org/officeDocument/2006/relationships/font" Target="fonts/InstrumentSans-bold.fntdata"/><Relationship Id="rId34" Type="http://schemas.openxmlformats.org/officeDocument/2006/relationships/font" Target="fonts/InstrumentSans-regular.fntdata"/><Relationship Id="rId37" Type="http://schemas.openxmlformats.org/officeDocument/2006/relationships/font" Target="fonts/InstrumentSans-boldItalic.fntdata"/><Relationship Id="rId36" Type="http://schemas.openxmlformats.org/officeDocument/2006/relationships/font" Target="fonts/InstrumentSans-italic.fntdata"/><Relationship Id="rId20" Type="http://schemas.openxmlformats.org/officeDocument/2006/relationships/font" Target="fonts/Nunito-regular.fntdata"/><Relationship Id="rId22" Type="http://schemas.openxmlformats.org/officeDocument/2006/relationships/font" Target="fonts/Nunito-italic.fntdata"/><Relationship Id="rId21" Type="http://schemas.openxmlformats.org/officeDocument/2006/relationships/font" Target="fonts/Nunito-bold.fntdata"/><Relationship Id="rId24" Type="http://schemas.openxmlformats.org/officeDocument/2006/relationships/font" Target="fonts/InstrumentSansSemiBold-regular.fntdata"/><Relationship Id="rId23" Type="http://schemas.openxmlformats.org/officeDocument/2006/relationships/font" Target="fonts/Nunito-boldItalic.fntdata"/><Relationship Id="rId26" Type="http://schemas.openxmlformats.org/officeDocument/2006/relationships/font" Target="fonts/InstrumentSansSemiBold-italic.fntdata"/><Relationship Id="rId25" Type="http://schemas.openxmlformats.org/officeDocument/2006/relationships/font" Target="fonts/InstrumentSansSemiBold-bold.fntdata"/><Relationship Id="rId28" Type="http://schemas.openxmlformats.org/officeDocument/2006/relationships/font" Target="fonts/InstrumentSansMedium-regular.fntdata"/><Relationship Id="rId27" Type="http://schemas.openxmlformats.org/officeDocument/2006/relationships/font" Target="fonts/InstrumentSansSemiBold-boldItalic.fntdata"/><Relationship Id="rId29" Type="http://schemas.openxmlformats.org/officeDocument/2006/relationships/font" Target="fonts/InstrumentSansMedium-bold.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3a91adaa488_0_1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3a91adaa488_0_1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3a91adaa488_0_2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3a91adaa488_0_2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3a91adaa488_0_2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3a91adaa488_0_2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3a91adaa488_0_2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3a91adaa488_0_2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3a91adaa488_0_2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3a91adaa488_0_2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3a91adaa488_0_1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3a91adaa488_0_1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3a91adaa488_0_1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3a91adaa488_0_1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3a91adaa488_0_2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3a91adaa488_0_2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3a91adaa488_0_2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3a91adaa488_0_2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3a91adaa488_0_2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3a91adaa488_0_2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3a91adaa488_0_2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3a91adaa488_0_2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3a91adaa488_0_2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3a91adaa488_0_2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3a91adaa488_0_2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3a91adaa488_0_2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 Id="rId3" Type="http://schemas.openxmlformats.org/officeDocument/2006/relationships/image" Target="../media/image3.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motions" type="blank">
  <p:cSld name="BLANK">
    <p:spTree>
      <p:nvGrpSpPr>
        <p:cNvPr id="277" name="Shape 277"/>
        <p:cNvGrpSpPr/>
        <p:nvPr/>
      </p:nvGrpSpPr>
      <p:grpSpPr>
        <a:xfrm>
          <a:off x="0" y="0"/>
          <a:ext cx="0" cy="0"/>
          <a:chOff x="0" y="0"/>
          <a:chExt cx="0" cy="0"/>
        </a:xfrm>
      </p:grpSpPr>
      <p:sp>
        <p:nvSpPr>
          <p:cNvPr id="278" name="Google Shape;278;p14"/>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79" name="Google Shape;279;p14"/>
          <p:cNvSpPr txBox="1"/>
          <p:nvPr>
            <p:ph idx="2"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pic>
        <p:nvPicPr>
          <p:cNvPr descr="A portrait of a smiling woman in casual attire. " id="280" name="Google Shape;280;p14"/>
          <p:cNvPicPr preferRelativeResize="0"/>
          <p:nvPr/>
        </p:nvPicPr>
        <p:blipFill rotWithShape="1">
          <a:blip r:embed="rId2">
            <a:alphaModFix/>
          </a:blip>
          <a:srcRect b="23377" l="26958" r="35832" t="0"/>
          <a:stretch/>
        </p:blipFill>
        <p:spPr>
          <a:xfrm>
            <a:off x="284700" y="1847700"/>
            <a:ext cx="2055000" cy="2820900"/>
          </a:xfrm>
          <a:prstGeom prst="roundRect">
            <a:avLst>
              <a:gd fmla="val 15597" name="adj"/>
            </a:avLst>
          </a:prstGeom>
          <a:noFill/>
          <a:ln>
            <a:noFill/>
          </a:ln>
        </p:spPr>
      </p:pic>
      <p:pic>
        <p:nvPicPr>
          <p:cNvPr descr="A confident man stands with his arms crossed in front of a white background. " id="281" name="Google Shape;281;p14"/>
          <p:cNvPicPr preferRelativeResize="0"/>
          <p:nvPr/>
        </p:nvPicPr>
        <p:blipFill rotWithShape="1">
          <a:blip r:embed="rId3">
            <a:alphaModFix/>
          </a:blip>
          <a:srcRect b="1224" l="28620" r="23422" t="0"/>
          <a:stretch/>
        </p:blipFill>
        <p:spPr>
          <a:xfrm>
            <a:off x="4629476" y="1847700"/>
            <a:ext cx="2055000" cy="2820900"/>
          </a:xfrm>
          <a:prstGeom prst="roundRect">
            <a:avLst>
              <a:gd fmla="val 15616" name="adj"/>
            </a:avLst>
          </a:prstGeom>
          <a:noFill/>
          <a:ln>
            <a:noFill/>
          </a:ln>
        </p:spPr>
      </p:pic>
      <p:sp>
        <p:nvSpPr>
          <p:cNvPr id="282" name="Google Shape;282;p14"/>
          <p:cNvSpPr txBox="1"/>
          <p:nvPr>
            <p:ph type="title"/>
          </p:nvPr>
        </p:nvSpPr>
        <p:spPr>
          <a:xfrm>
            <a:off x="284700" y="598950"/>
            <a:ext cx="6615900" cy="450600"/>
          </a:xfrm>
          <a:prstGeom prst="rect">
            <a:avLst/>
          </a:prstGeom>
        </p:spPr>
        <p:txBody>
          <a:bodyPr anchorCtr="0" anchor="t" bIns="0" lIns="0" spcFirstLastPara="1" rIns="91425" wrap="square" tIns="0">
            <a:spAutoFit/>
          </a:bodyPr>
          <a:lstStyle>
            <a:lvl1pPr lvl="0">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1pPr>
            <a:lvl2pPr lvl="1">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2pPr>
            <a:lvl3pPr lvl="2">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3pPr>
            <a:lvl4pPr lvl="3">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4pPr>
            <a:lvl5pPr lvl="4">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5pPr>
            <a:lvl6pPr lvl="5">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6pPr>
            <a:lvl7pPr lvl="6">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7pPr>
            <a:lvl8pPr lvl="7">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8pPr>
            <a:lvl9pPr lvl="8">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9pPr>
          </a:lstStyle>
          <a:p/>
        </p:txBody>
      </p:sp>
      <p:sp>
        <p:nvSpPr>
          <p:cNvPr id="283" name="Google Shape;283;p14"/>
          <p:cNvSpPr txBox="1"/>
          <p:nvPr>
            <p:ph idx="3" type="subTitle"/>
          </p:nvPr>
        </p:nvSpPr>
        <p:spPr>
          <a:xfrm>
            <a:off x="2541625" y="2578075"/>
            <a:ext cx="1796700" cy="317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Instrument Sans Medium"/>
              <a:buNone/>
              <a:defRPr>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284" name="Google Shape;284;p14"/>
          <p:cNvSpPr txBox="1"/>
          <p:nvPr>
            <p:ph idx="4" type="subTitle"/>
          </p:nvPr>
        </p:nvSpPr>
        <p:spPr>
          <a:xfrm>
            <a:off x="2640775" y="2819575"/>
            <a:ext cx="1485600" cy="4506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5" name="Google Shape;285;p14"/>
          <p:cNvSpPr txBox="1"/>
          <p:nvPr>
            <p:ph idx="5" type="subTitle"/>
          </p:nvPr>
        </p:nvSpPr>
        <p:spPr>
          <a:xfrm>
            <a:off x="6895261" y="2578075"/>
            <a:ext cx="1796700" cy="317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Instrument Sans Medium"/>
              <a:buNone/>
              <a:defRPr>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286" name="Google Shape;286;p14"/>
          <p:cNvSpPr txBox="1"/>
          <p:nvPr>
            <p:ph idx="6" type="subTitle"/>
          </p:nvPr>
        </p:nvSpPr>
        <p:spPr>
          <a:xfrm>
            <a:off x="6895261" y="2819575"/>
            <a:ext cx="1485600" cy="450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Font typeface="Instrument Sans"/>
              <a:buNone/>
              <a:defRPr sz="1200"/>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287" name="Google Shape;287;p14"/>
          <p:cNvSpPr txBox="1"/>
          <p:nvPr>
            <p:ph idx="7" type="subTitle"/>
          </p:nvPr>
        </p:nvSpPr>
        <p:spPr>
          <a:xfrm>
            <a:off x="2541000" y="3617250"/>
            <a:ext cx="1899900" cy="9993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6"/>
              </a:buClr>
              <a:buSzPts val="1000"/>
              <a:buFont typeface="Instrument Sans"/>
              <a:buNone/>
              <a:defRPr sz="1000">
                <a:solidFill>
                  <a:schemeClr val="accent6"/>
                </a:solidFill>
              </a:defRPr>
            </a:lvl1pPr>
            <a:lvl2pPr lvl="1">
              <a:spcBef>
                <a:spcPts val="0"/>
              </a:spcBef>
              <a:spcAft>
                <a:spcPts val="0"/>
              </a:spcAft>
              <a:buClr>
                <a:schemeClr val="accent6"/>
              </a:buClr>
              <a:buSzPts val="1400"/>
              <a:buFont typeface="Instrument Sans"/>
              <a:buNone/>
              <a:defRPr>
                <a:solidFill>
                  <a:schemeClr val="accent6"/>
                </a:solidFill>
              </a:defRPr>
            </a:lvl2pPr>
            <a:lvl3pPr lvl="2">
              <a:spcBef>
                <a:spcPts val="0"/>
              </a:spcBef>
              <a:spcAft>
                <a:spcPts val="0"/>
              </a:spcAft>
              <a:buClr>
                <a:schemeClr val="accent6"/>
              </a:buClr>
              <a:buSzPts val="1400"/>
              <a:buFont typeface="Instrument Sans"/>
              <a:buNone/>
              <a:defRPr>
                <a:solidFill>
                  <a:schemeClr val="accent6"/>
                </a:solidFill>
              </a:defRPr>
            </a:lvl3pPr>
            <a:lvl4pPr lvl="3">
              <a:spcBef>
                <a:spcPts val="0"/>
              </a:spcBef>
              <a:spcAft>
                <a:spcPts val="0"/>
              </a:spcAft>
              <a:buClr>
                <a:schemeClr val="accent6"/>
              </a:buClr>
              <a:buSzPts val="1400"/>
              <a:buFont typeface="Instrument Sans"/>
              <a:buNone/>
              <a:defRPr>
                <a:solidFill>
                  <a:schemeClr val="accent6"/>
                </a:solidFill>
              </a:defRPr>
            </a:lvl4pPr>
            <a:lvl5pPr lvl="4">
              <a:spcBef>
                <a:spcPts val="0"/>
              </a:spcBef>
              <a:spcAft>
                <a:spcPts val="0"/>
              </a:spcAft>
              <a:buClr>
                <a:schemeClr val="accent6"/>
              </a:buClr>
              <a:buSzPts val="1400"/>
              <a:buFont typeface="Instrument Sans"/>
              <a:buNone/>
              <a:defRPr>
                <a:solidFill>
                  <a:schemeClr val="accent6"/>
                </a:solidFill>
              </a:defRPr>
            </a:lvl5pPr>
            <a:lvl6pPr lvl="5">
              <a:spcBef>
                <a:spcPts val="0"/>
              </a:spcBef>
              <a:spcAft>
                <a:spcPts val="0"/>
              </a:spcAft>
              <a:buClr>
                <a:schemeClr val="accent6"/>
              </a:buClr>
              <a:buSzPts val="1400"/>
              <a:buFont typeface="Instrument Sans"/>
              <a:buNone/>
              <a:defRPr>
                <a:solidFill>
                  <a:schemeClr val="accent6"/>
                </a:solidFill>
              </a:defRPr>
            </a:lvl6pPr>
            <a:lvl7pPr lvl="6">
              <a:spcBef>
                <a:spcPts val="0"/>
              </a:spcBef>
              <a:spcAft>
                <a:spcPts val="0"/>
              </a:spcAft>
              <a:buClr>
                <a:schemeClr val="accent6"/>
              </a:buClr>
              <a:buSzPts val="1400"/>
              <a:buFont typeface="Instrument Sans"/>
              <a:buNone/>
              <a:defRPr>
                <a:solidFill>
                  <a:schemeClr val="accent6"/>
                </a:solidFill>
              </a:defRPr>
            </a:lvl7pPr>
            <a:lvl8pPr lvl="7">
              <a:spcBef>
                <a:spcPts val="0"/>
              </a:spcBef>
              <a:spcAft>
                <a:spcPts val="0"/>
              </a:spcAft>
              <a:buClr>
                <a:schemeClr val="accent6"/>
              </a:buClr>
              <a:buSzPts val="1400"/>
              <a:buFont typeface="Instrument Sans"/>
              <a:buNone/>
              <a:defRPr>
                <a:solidFill>
                  <a:schemeClr val="accent6"/>
                </a:solidFill>
              </a:defRPr>
            </a:lvl8pPr>
            <a:lvl9pPr lvl="8">
              <a:spcBef>
                <a:spcPts val="0"/>
              </a:spcBef>
              <a:spcAft>
                <a:spcPts val="0"/>
              </a:spcAft>
              <a:buClr>
                <a:schemeClr val="accent6"/>
              </a:buClr>
              <a:buSzPts val="1400"/>
              <a:buFont typeface="Instrument Sans"/>
              <a:buNone/>
              <a:defRPr>
                <a:solidFill>
                  <a:schemeClr val="accent6"/>
                </a:solidFill>
              </a:defRPr>
            </a:lvl9pPr>
          </a:lstStyle>
          <a:p/>
        </p:txBody>
      </p:sp>
      <p:sp>
        <p:nvSpPr>
          <p:cNvPr id="288" name="Google Shape;288;p14"/>
          <p:cNvSpPr txBox="1"/>
          <p:nvPr>
            <p:ph idx="8" type="subTitle"/>
          </p:nvPr>
        </p:nvSpPr>
        <p:spPr>
          <a:xfrm>
            <a:off x="6886656" y="3627975"/>
            <a:ext cx="1899900" cy="9993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6"/>
              </a:buClr>
              <a:buSzPts val="1000"/>
              <a:buFont typeface="Instrument Sans"/>
              <a:buNone/>
              <a:defRPr sz="1000">
                <a:solidFill>
                  <a:schemeClr val="accent6"/>
                </a:solidFill>
              </a:defRPr>
            </a:lvl1pPr>
            <a:lvl2pPr lvl="1">
              <a:spcBef>
                <a:spcPts val="0"/>
              </a:spcBef>
              <a:spcAft>
                <a:spcPts val="0"/>
              </a:spcAft>
              <a:buClr>
                <a:schemeClr val="accent6"/>
              </a:buClr>
              <a:buSzPts val="1400"/>
              <a:buFont typeface="Instrument Sans"/>
              <a:buNone/>
              <a:defRPr>
                <a:solidFill>
                  <a:schemeClr val="accent6"/>
                </a:solidFill>
              </a:defRPr>
            </a:lvl2pPr>
            <a:lvl3pPr lvl="2">
              <a:spcBef>
                <a:spcPts val="0"/>
              </a:spcBef>
              <a:spcAft>
                <a:spcPts val="0"/>
              </a:spcAft>
              <a:buClr>
                <a:schemeClr val="accent6"/>
              </a:buClr>
              <a:buSzPts val="1400"/>
              <a:buFont typeface="Instrument Sans"/>
              <a:buNone/>
              <a:defRPr>
                <a:solidFill>
                  <a:schemeClr val="accent6"/>
                </a:solidFill>
              </a:defRPr>
            </a:lvl3pPr>
            <a:lvl4pPr lvl="3">
              <a:spcBef>
                <a:spcPts val="0"/>
              </a:spcBef>
              <a:spcAft>
                <a:spcPts val="0"/>
              </a:spcAft>
              <a:buClr>
                <a:schemeClr val="accent6"/>
              </a:buClr>
              <a:buSzPts val="1400"/>
              <a:buFont typeface="Instrument Sans"/>
              <a:buNone/>
              <a:defRPr>
                <a:solidFill>
                  <a:schemeClr val="accent6"/>
                </a:solidFill>
              </a:defRPr>
            </a:lvl4pPr>
            <a:lvl5pPr lvl="4">
              <a:spcBef>
                <a:spcPts val="0"/>
              </a:spcBef>
              <a:spcAft>
                <a:spcPts val="0"/>
              </a:spcAft>
              <a:buClr>
                <a:schemeClr val="accent6"/>
              </a:buClr>
              <a:buSzPts val="1400"/>
              <a:buFont typeface="Instrument Sans"/>
              <a:buNone/>
              <a:defRPr>
                <a:solidFill>
                  <a:schemeClr val="accent6"/>
                </a:solidFill>
              </a:defRPr>
            </a:lvl5pPr>
            <a:lvl6pPr lvl="5">
              <a:spcBef>
                <a:spcPts val="0"/>
              </a:spcBef>
              <a:spcAft>
                <a:spcPts val="0"/>
              </a:spcAft>
              <a:buClr>
                <a:schemeClr val="accent6"/>
              </a:buClr>
              <a:buSzPts val="1400"/>
              <a:buFont typeface="Instrument Sans"/>
              <a:buNone/>
              <a:defRPr>
                <a:solidFill>
                  <a:schemeClr val="accent6"/>
                </a:solidFill>
              </a:defRPr>
            </a:lvl6pPr>
            <a:lvl7pPr lvl="6">
              <a:spcBef>
                <a:spcPts val="0"/>
              </a:spcBef>
              <a:spcAft>
                <a:spcPts val="0"/>
              </a:spcAft>
              <a:buClr>
                <a:schemeClr val="accent6"/>
              </a:buClr>
              <a:buSzPts val="1400"/>
              <a:buFont typeface="Instrument Sans"/>
              <a:buNone/>
              <a:defRPr>
                <a:solidFill>
                  <a:schemeClr val="accent6"/>
                </a:solidFill>
              </a:defRPr>
            </a:lvl7pPr>
            <a:lvl8pPr lvl="7">
              <a:spcBef>
                <a:spcPts val="0"/>
              </a:spcBef>
              <a:spcAft>
                <a:spcPts val="0"/>
              </a:spcAft>
              <a:buClr>
                <a:schemeClr val="accent6"/>
              </a:buClr>
              <a:buSzPts val="1400"/>
              <a:buFont typeface="Instrument Sans"/>
              <a:buNone/>
              <a:defRPr>
                <a:solidFill>
                  <a:schemeClr val="accent6"/>
                </a:solidFill>
              </a:defRPr>
            </a:lvl8pPr>
            <a:lvl9pPr lvl="8">
              <a:spcBef>
                <a:spcPts val="0"/>
              </a:spcBef>
              <a:spcAft>
                <a:spcPts val="0"/>
              </a:spcAft>
              <a:buClr>
                <a:schemeClr val="accent6"/>
              </a:buClr>
              <a:buSzPts val="1400"/>
              <a:buFont typeface="Instrument Sans"/>
              <a:buNone/>
              <a:defRPr>
                <a:solidFill>
                  <a:schemeClr val="accent6"/>
                </a:solidFill>
              </a:defRPr>
            </a:lvl9pPr>
          </a:lstStyle>
          <a:p/>
        </p:txBody>
      </p:sp>
      <p:sp>
        <p:nvSpPr>
          <p:cNvPr id="289" name="Google Shape;289;p14"/>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BLANK_2">
    <p:spTree>
      <p:nvGrpSpPr>
        <p:cNvPr id="290" name="Shape 290"/>
        <p:cNvGrpSpPr/>
        <p:nvPr/>
      </p:nvGrpSpPr>
      <p:grpSpPr>
        <a:xfrm>
          <a:off x="0" y="0"/>
          <a:ext cx="0" cy="0"/>
          <a:chOff x="0" y="0"/>
          <a:chExt cx="0" cy="0"/>
        </a:xfrm>
      </p:grpSpPr>
      <p:sp>
        <p:nvSpPr>
          <p:cNvPr id="291" name="Google Shape;291;p15"/>
          <p:cNvSpPr txBox="1"/>
          <p:nvPr>
            <p:ph type="title"/>
          </p:nvPr>
        </p:nvSpPr>
        <p:spPr>
          <a:xfrm>
            <a:off x="291800" y="465200"/>
            <a:ext cx="5666400" cy="2047800"/>
          </a:xfrm>
          <a:prstGeom prst="rect">
            <a:avLst/>
          </a:prstGeom>
        </p:spPr>
        <p:txBody>
          <a:bodyPr anchorCtr="0" anchor="t" bIns="0" lIns="0" spcFirstLastPara="1" rIns="0" wrap="square" tIns="0">
            <a:spAutoFit/>
          </a:bodyPr>
          <a:lstStyle>
            <a:lvl1pPr lvl="0">
              <a:lnSpc>
                <a:spcPct val="85000"/>
              </a:lnSpc>
              <a:spcBef>
                <a:spcPts val="0"/>
              </a:spcBef>
              <a:spcAft>
                <a:spcPts val="0"/>
              </a:spcAft>
              <a:buClr>
                <a:schemeClr val="lt1"/>
              </a:buClr>
              <a:buSzPts val="6000"/>
              <a:buFont typeface="Instrument Sans SemiBold"/>
              <a:buNone/>
              <a:defRPr sz="6000"/>
            </a:lvl1pPr>
            <a:lvl2pPr lvl="1">
              <a:lnSpc>
                <a:spcPct val="85000"/>
              </a:lnSpc>
              <a:spcBef>
                <a:spcPts val="0"/>
              </a:spcBef>
              <a:spcAft>
                <a:spcPts val="0"/>
              </a:spcAft>
              <a:buClr>
                <a:schemeClr val="lt1"/>
              </a:buClr>
              <a:buSzPts val="6000"/>
              <a:buFont typeface="Instrument Sans SemiBold"/>
              <a:buNone/>
              <a:defRPr sz="6000">
                <a:solidFill>
                  <a:schemeClr val="lt1"/>
                </a:solidFill>
                <a:latin typeface="Instrument Sans SemiBold"/>
                <a:ea typeface="Instrument Sans SemiBold"/>
                <a:cs typeface="Instrument Sans SemiBold"/>
                <a:sym typeface="Instrument Sans SemiBold"/>
              </a:defRPr>
            </a:lvl2pPr>
            <a:lvl3pPr lvl="2">
              <a:lnSpc>
                <a:spcPct val="85000"/>
              </a:lnSpc>
              <a:spcBef>
                <a:spcPts val="0"/>
              </a:spcBef>
              <a:spcAft>
                <a:spcPts val="0"/>
              </a:spcAft>
              <a:buClr>
                <a:schemeClr val="lt1"/>
              </a:buClr>
              <a:buSzPts val="6000"/>
              <a:buFont typeface="Instrument Sans SemiBold"/>
              <a:buNone/>
              <a:defRPr sz="6000">
                <a:solidFill>
                  <a:schemeClr val="lt1"/>
                </a:solidFill>
                <a:latin typeface="Instrument Sans SemiBold"/>
                <a:ea typeface="Instrument Sans SemiBold"/>
                <a:cs typeface="Instrument Sans SemiBold"/>
                <a:sym typeface="Instrument Sans SemiBold"/>
              </a:defRPr>
            </a:lvl3pPr>
            <a:lvl4pPr lvl="3">
              <a:lnSpc>
                <a:spcPct val="85000"/>
              </a:lnSpc>
              <a:spcBef>
                <a:spcPts val="0"/>
              </a:spcBef>
              <a:spcAft>
                <a:spcPts val="0"/>
              </a:spcAft>
              <a:buClr>
                <a:schemeClr val="lt1"/>
              </a:buClr>
              <a:buSzPts val="6000"/>
              <a:buFont typeface="Instrument Sans SemiBold"/>
              <a:buNone/>
              <a:defRPr sz="6000">
                <a:solidFill>
                  <a:schemeClr val="lt1"/>
                </a:solidFill>
                <a:latin typeface="Instrument Sans SemiBold"/>
                <a:ea typeface="Instrument Sans SemiBold"/>
                <a:cs typeface="Instrument Sans SemiBold"/>
                <a:sym typeface="Instrument Sans SemiBold"/>
              </a:defRPr>
            </a:lvl4pPr>
            <a:lvl5pPr lvl="4">
              <a:lnSpc>
                <a:spcPct val="85000"/>
              </a:lnSpc>
              <a:spcBef>
                <a:spcPts val="0"/>
              </a:spcBef>
              <a:spcAft>
                <a:spcPts val="0"/>
              </a:spcAft>
              <a:buClr>
                <a:schemeClr val="lt1"/>
              </a:buClr>
              <a:buSzPts val="6000"/>
              <a:buFont typeface="Instrument Sans SemiBold"/>
              <a:buNone/>
              <a:defRPr sz="6000">
                <a:solidFill>
                  <a:schemeClr val="lt1"/>
                </a:solidFill>
                <a:latin typeface="Instrument Sans SemiBold"/>
                <a:ea typeface="Instrument Sans SemiBold"/>
                <a:cs typeface="Instrument Sans SemiBold"/>
                <a:sym typeface="Instrument Sans SemiBold"/>
              </a:defRPr>
            </a:lvl5pPr>
            <a:lvl6pPr lvl="5">
              <a:lnSpc>
                <a:spcPct val="85000"/>
              </a:lnSpc>
              <a:spcBef>
                <a:spcPts val="0"/>
              </a:spcBef>
              <a:spcAft>
                <a:spcPts val="0"/>
              </a:spcAft>
              <a:buClr>
                <a:schemeClr val="lt1"/>
              </a:buClr>
              <a:buSzPts val="6000"/>
              <a:buFont typeface="Instrument Sans SemiBold"/>
              <a:buNone/>
              <a:defRPr sz="6000">
                <a:solidFill>
                  <a:schemeClr val="lt1"/>
                </a:solidFill>
                <a:latin typeface="Instrument Sans SemiBold"/>
                <a:ea typeface="Instrument Sans SemiBold"/>
                <a:cs typeface="Instrument Sans SemiBold"/>
                <a:sym typeface="Instrument Sans SemiBold"/>
              </a:defRPr>
            </a:lvl6pPr>
            <a:lvl7pPr lvl="6">
              <a:lnSpc>
                <a:spcPct val="85000"/>
              </a:lnSpc>
              <a:spcBef>
                <a:spcPts val="0"/>
              </a:spcBef>
              <a:spcAft>
                <a:spcPts val="0"/>
              </a:spcAft>
              <a:buClr>
                <a:schemeClr val="lt1"/>
              </a:buClr>
              <a:buSzPts val="6000"/>
              <a:buFont typeface="Instrument Sans SemiBold"/>
              <a:buNone/>
              <a:defRPr sz="6000">
                <a:solidFill>
                  <a:schemeClr val="lt1"/>
                </a:solidFill>
                <a:latin typeface="Instrument Sans SemiBold"/>
                <a:ea typeface="Instrument Sans SemiBold"/>
                <a:cs typeface="Instrument Sans SemiBold"/>
                <a:sym typeface="Instrument Sans SemiBold"/>
              </a:defRPr>
            </a:lvl7pPr>
            <a:lvl8pPr lvl="7">
              <a:lnSpc>
                <a:spcPct val="85000"/>
              </a:lnSpc>
              <a:spcBef>
                <a:spcPts val="0"/>
              </a:spcBef>
              <a:spcAft>
                <a:spcPts val="0"/>
              </a:spcAft>
              <a:buClr>
                <a:schemeClr val="lt1"/>
              </a:buClr>
              <a:buSzPts val="6000"/>
              <a:buFont typeface="Instrument Sans SemiBold"/>
              <a:buNone/>
              <a:defRPr sz="6000">
                <a:solidFill>
                  <a:schemeClr val="lt1"/>
                </a:solidFill>
                <a:latin typeface="Instrument Sans SemiBold"/>
                <a:ea typeface="Instrument Sans SemiBold"/>
                <a:cs typeface="Instrument Sans SemiBold"/>
                <a:sym typeface="Instrument Sans SemiBold"/>
              </a:defRPr>
            </a:lvl8pPr>
            <a:lvl9pPr lvl="8">
              <a:lnSpc>
                <a:spcPct val="85000"/>
              </a:lnSpc>
              <a:spcBef>
                <a:spcPts val="0"/>
              </a:spcBef>
              <a:spcAft>
                <a:spcPts val="0"/>
              </a:spcAft>
              <a:buClr>
                <a:schemeClr val="lt1"/>
              </a:buClr>
              <a:buSzPts val="6000"/>
              <a:buFont typeface="Instrument Sans SemiBold"/>
              <a:buNone/>
              <a:defRPr sz="6000">
                <a:solidFill>
                  <a:schemeClr val="lt1"/>
                </a:solidFill>
                <a:latin typeface="Instrument Sans SemiBold"/>
                <a:ea typeface="Instrument Sans SemiBold"/>
                <a:cs typeface="Instrument Sans SemiBold"/>
                <a:sym typeface="Instrument Sans SemiBold"/>
              </a:defRPr>
            </a:lvl9pPr>
          </a:lstStyle>
          <a:p/>
        </p:txBody>
      </p:sp>
      <p:grpSp>
        <p:nvGrpSpPr>
          <p:cNvPr id="292" name="Google Shape;292;p15"/>
          <p:cNvGrpSpPr/>
          <p:nvPr/>
        </p:nvGrpSpPr>
        <p:grpSpPr>
          <a:xfrm>
            <a:off x="5689900" y="0"/>
            <a:ext cx="2908801" cy="5143500"/>
            <a:chOff x="5689900" y="0"/>
            <a:chExt cx="2908801" cy="5143500"/>
          </a:xfrm>
        </p:grpSpPr>
        <p:pic>
          <p:nvPicPr>
            <p:cNvPr id="293" name="Google Shape;293;p15"/>
            <p:cNvPicPr preferRelativeResize="0"/>
            <p:nvPr/>
          </p:nvPicPr>
          <p:blipFill rotWithShape="1">
            <a:blip r:embed="rId2">
              <a:alphaModFix/>
            </a:blip>
            <a:srcRect b="18778" l="0" r="0" t="0"/>
            <a:stretch/>
          </p:blipFill>
          <p:spPr>
            <a:xfrm>
              <a:off x="5689900" y="2780975"/>
              <a:ext cx="2908800" cy="2362525"/>
            </a:xfrm>
            <a:prstGeom prst="rect">
              <a:avLst/>
            </a:prstGeom>
            <a:noFill/>
            <a:ln>
              <a:noFill/>
            </a:ln>
          </p:spPr>
        </p:pic>
        <p:pic>
          <p:nvPicPr>
            <p:cNvPr id="294" name="Google Shape;294;p15"/>
            <p:cNvPicPr preferRelativeResize="0"/>
            <p:nvPr/>
          </p:nvPicPr>
          <p:blipFill rotWithShape="1">
            <a:blip r:embed="rId3">
              <a:alphaModFix/>
            </a:blip>
            <a:srcRect b="0" l="0" r="0" t="25727"/>
            <a:stretch/>
          </p:blipFill>
          <p:spPr>
            <a:xfrm>
              <a:off x="5689900" y="0"/>
              <a:ext cx="2908800" cy="2160400"/>
            </a:xfrm>
            <a:prstGeom prst="rect">
              <a:avLst/>
            </a:prstGeom>
            <a:noFill/>
            <a:ln>
              <a:noFill/>
            </a:ln>
          </p:spPr>
        </p:pic>
        <p:pic>
          <p:nvPicPr>
            <p:cNvPr id="295" name="Google Shape;295;p15"/>
            <p:cNvPicPr preferRelativeResize="0"/>
            <p:nvPr/>
          </p:nvPicPr>
          <p:blipFill>
            <a:blip r:embed="rId4">
              <a:alphaModFix/>
            </a:blip>
            <a:stretch>
              <a:fillRect/>
            </a:stretch>
          </p:blipFill>
          <p:spPr>
            <a:xfrm>
              <a:off x="5689900" y="960725"/>
              <a:ext cx="2908800" cy="2908800"/>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BLANK_2_1">
    <p:spTree>
      <p:nvGrpSpPr>
        <p:cNvPr id="296" name="Shape 296"/>
        <p:cNvGrpSpPr/>
        <p:nvPr/>
      </p:nvGrpSpPr>
      <p:grpSpPr>
        <a:xfrm>
          <a:off x="0" y="0"/>
          <a:ext cx="0" cy="0"/>
          <a:chOff x="0" y="0"/>
          <a:chExt cx="0" cy="0"/>
        </a:xfrm>
      </p:grpSpPr>
      <p:sp>
        <p:nvSpPr>
          <p:cNvPr id="297" name="Google Shape;297;p16"/>
          <p:cNvSpPr/>
          <p:nvPr/>
        </p:nvSpPr>
        <p:spPr>
          <a:xfrm>
            <a:off x="608106" y="3907013"/>
            <a:ext cx="571200" cy="571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298" name="Google Shape;298;p16"/>
          <p:cNvSpPr/>
          <p:nvPr>
            <p:ph idx="2" type="pic"/>
          </p:nvPr>
        </p:nvSpPr>
        <p:spPr>
          <a:xfrm>
            <a:off x="598225" y="3900375"/>
            <a:ext cx="571200" cy="571200"/>
          </a:xfrm>
          <a:prstGeom prst="ellipse">
            <a:avLst/>
          </a:prstGeom>
          <a:noFill/>
          <a:ln>
            <a:noFill/>
          </a:ln>
        </p:spPr>
      </p:sp>
      <p:sp>
        <p:nvSpPr>
          <p:cNvPr id="299" name="Google Shape;299;p16"/>
          <p:cNvSpPr txBox="1"/>
          <p:nvPr>
            <p:ph type="title"/>
          </p:nvPr>
        </p:nvSpPr>
        <p:spPr>
          <a:xfrm>
            <a:off x="291800" y="465200"/>
            <a:ext cx="5666400" cy="2047800"/>
          </a:xfrm>
          <a:prstGeom prst="rect">
            <a:avLst/>
          </a:prstGeom>
        </p:spPr>
        <p:txBody>
          <a:bodyPr anchorCtr="0" anchor="t" bIns="0" lIns="0" spcFirstLastPara="1" rIns="0" wrap="square" tIns="0">
            <a:spAutoFit/>
          </a:bodyPr>
          <a:lstStyle>
            <a:lvl1pPr lvl="0">
              <a:lnSpc>
                <a:spcPct val="85000"/>
              </a:lnSpc>
              <a:spcBef>
                <a:spcPts val="0"/>
              </a:spcBef>
              <a:spcAft>
                <a:spcPts val="0"/>
              </a:spcAft>
              <a:buClr>
                <a:schemeClr val="lt1"/>
              </a:buClr>
              <a:buSzPts val="6000"/>
              <a:buFont typeface="Instrument Sans SemiBold"/>
              <a:buNone/>
              <a:defRPr sz="6000"/>
            </a:lvl1pPr>
            <a:lvl2pPr lvl="1">
              <a:lnSpc>
                <a:spcPct val="85000"/>
              </a:lnSpc>
              <a:spcBef>
                <a:spcPts val="0"/>
              </a:spcBef>
              <a:spcAft>
                <a:spcPts val="0"/>
              </a:spcAft>
              <a:buClr>
                <a:schemeClr val="lt1"/>
              </a:buClr>
              <a:buSzPts val="6000"/>
              <a:buFont typeface="Instrument Sans SemiBold"/>
              <a:buNone/>
              <a:defRPr sz="6000">
                <a:solidFill>
                  <a:schemeClr val="lt1"/>
                </a:solidFill>
              </a:defRPr>
            </a:lvl2pPr>
            <a:lvl3pPr lvl="2">
              <a:lnSpc>
                <a:spcPct val="85000"/>
              </a:lnSpc>
              <a:spcBef>
                <a:spcPts val="0"/>
              </a:spcBef>
              <a:spcAft>
                <a:spcPts val="0"/>
              </a:spcAft>
              <a:buClr>
                <a:schemeClr val="lt1"/>
              </a:buClr>
              <a:buSzPts val="6000"/>
              <a:buFont typeface="Instrument Sans SemiBold"/>
              <a:buNone/>
              <a:defRPr sz="6000">
                <a:solidFill>
                  <a:schemeClr val="lt1"/>
                </a:solidFill>
              </a:defRPr>
            </a:lvl3pPr>
            <a:lvl4pPr lvl="3">
              <a:lnSpc>
                <a:spcPct val="85000"/>
              </a:lnSpc>
              <a:spcBef>
                <a:spcPts val="0"/>
              </a:spcBef>
              <a:spcAft>
                <a:spcPts val="0"/>
              </a:spcAft>
              <a:buClr>
                <a:schemeClr val="lt1"/>
              </a:buClr>
              <a:buSzPts val="6000"/>
              <a:buFont typeface="Instrument Sans SemiBold"/>
              <a:buNone/>
              <a:defRPr sz="6000">
                <a:solidFill>
                  <a:schemeClr val="lt1"/>
                </a:solidFill>
              </a:defRPr>
            </a:lvl4pPr>
            <a:lvl5pPr lvl="4">
              <a:lnSpc>
                <a:spcPct val="85000"/>
              </a:lnSpc>
              <a:spcBef>
                <a:spcPts val="0"/>
              </a:spcBef>
              <a:spcAft>
                <a:spcPts val="0"/>
              </a:spcAft>
              <a:buClr>
                <a:schemeClr val="lt1"/>
              </a:buClr>
              <a:buSzPts val="6000"/>
              <a:buFont typeface="Instrument Sans SemiBold"/>
              <a:buNone/>
              <a:defRPr sz="6000">
                <a:solidFill>
                  <a:schemeClr val="lt1"/>
                </a:solidFill>
              </a:defRPr>
            </a:lvl5pPr>
            <a:lvl6pPr lvl="5">
              <a:lnSpc>
                <a:spcPct val="85000"/>
              </a:lnSpc>
              <a:spcBef>
                <a:spcPts val="0"/>
              </a:spcBef>
              <a:spcAft>
                <a:spcPts val="0"/>
              </a:spcAft>
              <a:buClr>
                <a:schemeClr val="lt1"/>
              </a:buClr>
              <a:buSzPts val="6000"/>
              <a:buFont typeface="Instrument Sans SemiBold"/>
              <a:buNone/>
              <a:defRPr sz="6000">
                <a:solidFill>
                  <a:schemeClr val="lt1"/>
                </a:solidFill>
              </a:defRPr>
            </a:lvl6pPr>
            <a:lvl7pPr lvl="6">
              <a:lnSpc>
                <a:spcPct val="85000"/>
              </a:lnSpc>
              <a:spcBef>
                <a:spcPts val="0"/>
              </a:spcBef>
              <a:spcAft>
                <a:spcPts val="0"/>
              </a:spcAft>
              <a:buClr>
                <a:schemeClr val="lt1"/>
              </a:buClr>
              <a:buSzPts val="6000"/>
              <a:buFont typeface="Instrument Sans SemiBold"/>
              <a:buNone/>
              <a:defRPr sz="6000">
                <a:solidFill>
                  <a:schemeClr val="lt1"/>
                </a:solidFill>
              </a:defRPr>
            </a:lvl7pPr>
            <a:lvl8pPr lvl="7">
              <a:lnSpc>
                <a:spcPct val="85000"/>
              </a:lnSpc>
              <a:spcBef>
                <a:spcPts val="0"/>
              </a:spcBef>
              <a:spcAft>
                <a:spcPts val="0"/>
              </a:spcAft>
              <a:buClr>
                <a:schemeClr val="lt1"/>
              </a:buClr>
              <a:buSzPts val="6000"/>
              <a:buFont typeface="Instrument Sans SemiBold"/>
              <a:buNone/>
              <a:defRPr sz="6000">
                <a:solidFill>
                  <a:schemeClr val="lt1"/>
                </a:solidFill>
              </a:defRPr>
            </a:lvl8pPr>
            <a:lvl9pPr lvl="8">
              <a:lnSpc>
                <a:spcPct val="85000"/>
              </a:lnSpc>
              <a:spcBef>
                <a:spcPts val="0"/>
              </a:spcBef>
              <a:spcAft>
                <a:spcPts val="0"/>
              </a:spcAft>
              <a:buClr>
                <a:schemeClr val="lt1"/>
              </a:buClr>
              <a:buSzPts val="6000"/>
              <a:buFont typeface="Instrument Sans SemiBold"/>
              <a:buNone/>
              <a:defRPr sz="6000">
                <a:solidFill>
                  <a:schemeClr val="lt1"/>
                </a:solidFill>
              </a:defRPr>
            </a:lvl9pPr>
          </a:lstStyle>
          <a:p/>
        </p:txBody>
      </p:sp>
      <p:sp>
        <p:nvSpPr>
          <p:cNvPr id="300" name="Google Shape;300;p16"/>
          <p:cNvSpPr txBox="1"/>
          <p:nvPr>
            <p:ph idx="1" type="subTitle"/>
          </p:nvPr>
        </p:nvSpPr>
        <p:spPr>
          <a:xfrm>
            <a:off x="1416800" y="3864575"/>
            <a:ext cx="2908800" cy="308400"/>
          </a:xfrm>
          <a:prstGeom prst="rect">
            <a:avLst/>
          </a:prstGeom>
        </p:spPr>
        <p:txBody>
          <a:bodyPr anchorCtr="0" anchor="b" bIns="0" lIns="0" spcFirstLastPara="1" rIns="0" wrap="square" tIns="0">
            <a:noAutofit/>
          </a:bodyPr>
          <a:lstStyle>
            <a:lvl1pPr lvl="0">
              <a:spcBef>
                <a:spcPts val="0"/>
              </a:spcBef>
              <a:spcAft>
                <a:spcPts val="0"/>
              </a:spcAft>
              <a:buClr>
                <a:schemeClr val="lt1"/>
              </a:buClr>
              <a:buSzPts val="1400"/>
              <a:buFont typeface="Instrument Sans"/>
              <a:buNone/>
              <a:defRPr sz="12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301" name="Google Shape;301;p16"/>
          <p:cNvSpPr txBox="1"/>
          <p:nvPr>
            <p:ph idx="3" type="subTitle"/>
          </p:nvPr>
        </p:nvSpPr>
        <p:spPr>
          <a:xfrm>
            <a:off x="1416800" y="4185969"/>
            <a:ext cx="2908800" cy="308400"/>
          </a:xfrm>
          <a:prstGeom prst="rect">
            <a:avLst/>
          </a:prstGeom>
        </p:spPr>
        <p:txBody>
          <a:bodyPr anchorCtr="0" anchor="t" bIns="0" lIns="0" spcFirstLastPara="1" rIns="0" wrap="square" tIns="0">
            <a:noAutofit/>
          </a:bodyPr>
          <a:lstStyle>
            <a:lvl1pPr lvl="0">
              <a:lnSpc>
                <a:spcPct val="110000"/>
              </a:lnSpc>
              <a:spcBef>
                <a:spcPts val="0"/>
              </a:spcBef>
              <a:spcAft>
                <a:spcPts val="0"/>
              </a:spcAft>
              <a:buNone/>
              <a:defRPr i="1" sz="12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Clr>
                <a:schemeClr val="accent5"/>
              </a:buClr>
              <a:buSzPts val="1400"/>
              <a:buFont typeface="Instrument Sans"/>
              <a:buNone/>
              <a:defRPr>
                <a:solidFill>
                  <a:schemeClr val="accent5"/>
                </a:solidFill>
              </a:defRPr>
            </a:lvl2pPr>
            <a:lvl3pPr lvl="2">
              <a:spcBef>
                <a:spcPts val="0"/>
              </a:spcBef>
              <a:spcAft>
                <a:spcPts val="0"/>
              </a:spcAft>
              <a:buClr>
                <a:schemeClr val="accent5"/>
              </a:buClr>
              <a:buSzPts val="1400"/>
              <a:buFont typeface="Instrument Sans"/>
              <a:buNone/>
              <a:defRPr>
                <a:solidFill>
                  <a:schemeClr val="accent5"/>
                </a:solidFill>
              </a:defRPr>
            </a:lvl3pPr>
            <a:lvl4pPr lvl="3">
              <a:spcBef>
                <a:spcPts val="0"/>
              </a:spcBef>
              <a:spcAft>
                <a:spcPts val="0"/>
              </a:spcAft>
              <a:buClr>
                <a:schemeClr val="accent5"/>
              </a:buClr>
              <a:buSzPts val="1400"/>
              <a:buFont typeface="Instrument Sans"/>
              <a:buNone/>
              <a:defRPr>
                <a:solidFill>
                  <a:schemeClr val="accent5"/>
                </a:solidFill>
              </a:defRPr>
            </a:lvl4pPr>
            <a:lvl5pPr lvl="4">
              <a:spcBef>
                <a:spcPts val="0"/>
              </a:spcBef>
              <a:spcAft>
                <a:spcPts val="0"/>
              </a:spcAft>
              <a:buClr>
                <a:schemeClr val="accent5"/>
              </a:buClr>
              <a:buSzPts val="1400"/>
              <a:buFont typeface="Instrument Sans"/>
              <a:buNone/>
              <a:defRPr>
                <a:solidFill>
                  <a:schemeClr val="accent5"/>
                </a:solidFill>
              </a:defRPr>
            </a:lvl5pPr>
            <a:lvl6pPr lvl="5">
              <a:spcBef>
                <a:spcPts val="0"/>
              </a:spcBef>
              <a:spcAft>
                <a:spcPts val="0"/>
              </a:spcAft>
              <a:buClr>
                <a:schemeClr val="accent5"/>
              </a:buClr>
              <a:buSzPts val="1400"/>
              <a:buFont typeface="Instrument Sans"/>
              <a:buNone/>
              <a:defRPr>
                <a:solidFill>
                  <a:schemeClr val="accent5"/>
                </a:solidFill>
              </a:defRPr>
            </a:lvl6pPr>
            <a:lvl7pPr lvl="6">
              <a:spcBef>
                <a:spcPts val="0"/>
              </a:spcBef>
              <a:spcAft>
                <a:spcPts val="0"/>
              </a:spcAft>
              <a:buClr>
                <a:schemeClr val="accent5"/>
              </a:buClr>
              <a:buSzPts val="1400"/>
              <a:buFont typeface="Instrument Sans"/>
              <a:buNone/>
              <a:defRPr>
                <a:solidFill>
                  <a:schemeClr val="accent5"/>
                </a:solidFill>
              </a:defRPr>
            </a:lvl7pPr>
            <a:lvl8pPr lvl="7">
              <a:spcBef>
                <a:spcPts val="0"/>
              </a:spcBef>
              <a:spcAft>
                <a:spcPts val="0"/>
              </a:spcAft>
              <a:buClr>
                <a:schemeClr val="accent5"/>
              </a:buClr>
              <a:buSzPts val="1400"/>
              <a:buFont typeface="Instrument Sans"/>
              <a:buNone/>
              <a:defRPr>
                <a:solidFill>
                  <a:schemeClr val="accent5"/>
                </a:solidFill>
              </a:defRPr>
            </a:lvl8pPr>
            <a:lvl9pPr lvl="8">
              <a:spcBef>
                <a:spcPts val="0"/>
              </a:spcBef>
              <a:spcAft>
                <a:spcPts val="0"/>
              </a:spcAft>
              <a:buClr>
                <a:schemeClr val="accent5"/>
              </a:buClr>
              <a:buSzPts val="1400"/>
              <a:buFont typeface="Instrument Sans"/>
              <a:buNone/>
              <a:defRPr>
                <a:solidFill>
                  <a:schemeClr val="accent5"/>
                </a:solidFill>
              </a:defRPr>
            </a:lvl9pPr>
          </a:lstStyle>
          <a:p/>
        </p:txBody>
      </p:sp>
      <p:grpSp>
        <p:nvGrpSpPr>
          <p:cNvPr id="302" name="Google Shape;302;p16"/>
          <p:cNvGrpSpPr/>
          <p:nvPr/>
        </p:nvGrpSpPr>
        <p:grpSpPr>
          <a:xfrm>
            <a:off x="5689900" y="0"/>
            <a:ext cx="2908801" cy="5143500"/>
            <a:chOff x="5689900" y="0"/>
            <a:chExt cx="2908801" cy="5143500"/>
          </a:xfrm>
        </p:grpSpPr>
        <p:pic>
          <p:nvPicPr>
            <p:cNvPr id="303" name="Google Shape;303;p16"/>
            <p:cNvPicPr preferRelativeResize="0"/>
            <p:nvPr/>
          </p:nvPicPr>
          <p:blipFill rotWithShape="1">
            <a:blip r:embed="rId2">
              <a:alphaModFix/>
            </a:blip>
            <a:srcRect b="18778" l="0" r="0" t="0"/>
            <a:stretch/>
          </p:blipFill>
          <p:spPr>
            <a:xfrm>
              <a:off x="5689900" y="2780975"/>
              <a:ext cx="2908800" cy="2362525"/>
            </a:xfrm>
            <a:prstGeom prst="rect">
              <a:avLst/>
            </a:prstGeom>
            <a:noFill/>
            <a:ln>
              <a:noFill/>
            </a:ln>
          </p:spPr>
        </p:pic>
        <p:pic>
          <p:nvPicPr>
            <p:cNvPr id="304" name="Google Shape;304;p16"/>
            <p:cNvPicPr preferRelativeResize="0"/>
            <p:nvPr/>
          </p:nvPicPr>
          <p:blipFill rotWithShape="1">
            <a:blip r:embed="rId3">
              <a:alphaModFix/>
            </a:blip>
            <a:srcRect b="0" l="0" r="0" t="25727"/>
            <a:stretch/>
          </p:blipFill>
          <p:spPr>
            <a:xfrm>
              <a:off x="5689900" y="0"/>
              <a:ext cx="2908800" cy="2160400"/>
            </a:xfrm>
            <a:prstGeom prst="rect">
              <a:avLst/>
            </a:prstGeom>
            <a:noFill/>
            <a:ln>
              <a:noFill/>
            </a:ln>
          </p:spPr>
        </p:pic>
        <p:pic>
          <p:nvPicPr>
            <p:cNvPr id="305" name="Google Shape;305;p16"/>
            <p:cNvPicPr preferRelativeResize="0"/>
            <p:nvPr/>
          </p:nvPicPr>
          <p:blipFill>
            <a:blip r:embed="rId4">
              <a:alphaModFix/>
            </a:blip>
            <a:stretch>
              <a:fillRect/>
            </a:stretch>
          </p:blipFill>
          <p:spPr>
            <a:xfrm>
              <a:off x="5689900" y="960725"/>
              <a:ext cx="2908800" cy="2908800"/>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4 elements">
  <p:cSld name="BLANK_1_1_1_1_1_1_1_1_1_1_1_2">
    <p:bg>
      <p:bgPr>
        <a:solidFill>
          <a:schemeClr val="dk2"/>
        </a:solidFill>
      </p:bgPr>
    </p:bg>
    <p:spTree>
      <p:nvGrpSpPr>
        <p:cNvPr id="306" name="Shape 306"/>
        <p:cNvGrpSpPr/>
        <p:nvPr/>
      </p:nvGrpSpPr>
      <p:grpSpPr>
        <a:xfrm>
          <a:off x="0" y="0"/>
          <a:ext cx="0" cy="0"/>
          <a:chOff x="0" y="0"/>
          <a:chExt cx="0" cy="0"/>
        </a:xfrm>
      </p:grpSpPr>
      <p:pic>
        <p:nvPicPr>
          <p:cNvPr id="307" name="Google Shape;307;p17"/>
          <p:cNvPicPr preferRelativeResize="0"/>
          <p:nvPr/>
        </p:nvPicPr>
        <p:blipFill rotWithShape="1">
          <a:blip r:embed="rId2">
            <a:alphaModFix/>
          </a:blip>
          <a:srcRect b="31415" l="0" r="33444" t="12335"/>
          <a:stretch/>
        </p:blipFill>
        <p:spPr>
          <a:xfrm>
            <a:off x="3058325" y="0"/>
            <a:ext cx="6085676" cy="5143500"/>
          </a:xfrm>
          <a:prstGeom prst="rect">
            <a:avLst/>
          </a:prstGeom>
          <a:noFill/>
          <a:ln>
            <a:noFill/>
          </a:ln>
        </p:spPr>
      </p:pic>
      <p:sp>
        <p:nvSpPr>
          <p:cNvPr id="308" name="Google Shape;308;p17"/>
          <p:cNvSpPr txBox="1"/>
          <p:nvPr>
            <p:ph idx="1" type="body"/>
          </p:nvPr>
        </p:nvSpPr>
        <p:spPr>
          <a:xfrm>
            <a:off x="4628175" y="2623228"/>
            <a:ext cx="2055000" cy="1281600"/>
          </a:xfrm>
          <a:prstGeom prst="rect">
            <a:avLst/>
          </a:prstGeom>
        </p:spPr>
        <p:txBody>
          <a:bodyPr anchorCtr="0" anchor="t" bIns="91425" lIns="137150" spcFirstLastPara="1" rIns="91425" wrap="square" tIns="91425">
            <a:noAutofit/>
          </a:bodyPr>
          <a:lstStyle>
            <a:lvl1pPr indent="-292100" lvl="0" marL="457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309" name="Google Shape;309;p17"/>
          <p:cNvSpPr txBox="1"/>
          <p:nvPr>
            <p:ph idx="2" type="body"/>
          </p:nvPr>
        </p:nvSpPr>
        <p:spPr>
          <a:xfrm>
            <a:off x="6801875" y="2623228"/>
            <a:ext cx="2055000" cy="1281600"/>
          </a:xfrm>
          <a:prstGeom prst="rect">
            <a:avLst/>
          </a:prstGeom>
        </p:spPr>
        <p:txBody>
          <a:bodyPr anchorCtr="0" anchor="t" bIns="91425" lIns="137150" spcFirstLastPara="1" rIns="91425" wrap="square" tIns="91425">
            <a:noAutofit/>
          </a:bodyPr>
          <a:lstStyle>
            <a:lvl1pPr indent="-292100" lvl="0" marL="457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310" name="Google Shape;310;p17"/>
          <p:cNvSpPr txBox="1"/>
          <p:nvPr>
            <p:ph idx="3" type="body"/>
          </p:nvPr>
        </p:nvSpPr>
        <p:spPr>
          <a:xfrm>
            <a:off x="280875" y="2623228"/>
            <a:ext cx="2055000" cy="1281600"/>
          </a:xfrm>
          <a:prstGeom prst="rect">
            <a:avLst/>
          </a:prstGeom>
        </p:spPr>
        <p:txBody>
          <a:bodyPr anchorCtr="0" anchor="t" bIns="91425" lIns="137150" spcFirstLastPara="1" rIns="91425" wrap="square" tIns="91425">
            <a:noAutofit/>
          </a:bodyPr>
          <a:lstStyle>
            <a:lvl1pPr indent="-292100" lvl="0" marL="457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311" name="Google Shape;311;p17"/>
          <p:cNvSpPr txBox="1"/>
          <p:nvPr>
            <p:ph idx="4" type="body"/>
          </p:nvPr>
        </p:nvSpPr>
        <p:spPr>
          <a:xfrm>
            <a:off x="2454525" y="2623228"/>
            <a:ext cx="2055000" cy="1281600"/>
          </a:xfrm>
          <a:prstGeom prst="rect">
            <a:avLst/>
          </a:prstGeom>
        </p:spPr>
        <p:txBody>
          <a:bodyPr anchorCtr="0" anchor="t" bIns="91425" lIns="137150" spcFirstLastPara="1" rIns="91425" wrap="square" tIns="91425">
            <a:noAutofit/>
          </a:bodyPr>
          <a:lstStyle>
            <a:lvl1pPr indent="-317500" lvl="0" marL="4572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1pPr>
            <a:lvl2pPr indent="-317500" lvl="1" marL="9144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2pPr>
            <a:lvl3pPr indent="-317500" lvl="2" marL="13716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3pPr>
            <a:lvl4pPr indent="-317500" lvl="3" marL="18288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4pPr>
            <a:lvl5pPr indent="-317500" lvl="4" marL="22860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5pPr>
            <a:lvl6pPr indent="-317500" lvl="5" marL="27432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6pPr>
            <a:lvl7pPr indent="-317500" lvl="6" marL="32004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7pPr>
            <a:lvl8pPr indent="-317500" lvl="7" marL="36576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8pPr>
            <a:lvl9pPr indent="-317500" lvl="8" marL="41148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9pPr>
          </a:lstStyle>
          <a:p/>
        </p:txBody>
      </p:sp>
      <p:sp>
        <p:nvSpPr>
          <p:cNvPr id="312" name="Google Shape;312;p17"/>
          <p:cNvSpPr txBox="1"/>
          <p:nvPr>
            <p:ph idx="5" type="subTitle"/>
          </p:nvPr>
        </p:nvSpPr>
        <p:spPr>
          <a:xfrm>
            <a:off x="289100" y="4018750"/>
            <a:ext cx="20550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3" name="Google Shape;313;p17"/>
          <p:cNvSpPr txBox="1"/>
          <p:nvPr>
            <p:ph idx="6" type="subTitle"/>
          </p:nvPr>
        </p:nvSpPr>
        <p:spPr>
          <a:xfrm>
            <a:off x="2459475" y="4018750"/>
            <a:ext cx="20550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4" name="Google Shape;314;p17"/>
          <p:cNvSpPr txBox="1"/>
          <p:nvPr>
            <p:ph idx="7" type="subTitle"/>
          </p:nvPr>
        </p:nvSpPr>
        <p:spPr>
          <a:xfrm>
            <a:off x="4629100" y="4018750"/>
            <a:ext cx="20550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5" name="Google Shape;315;p17"/>
          <p:cNvSpPr txBox="1"/>
          <p:nvPr>
            <p:ph idx="8" type="subTitle"/>
          </p:nvPr>
        </p:nvSpPr>
        <p:spPr>
          <a:xfrm>
            <a:off x="6807639" y="4018750"/>
            <a:ext cx="20550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6" name="Google Shape;316;p17"/>
          <p:cNvSpPr txBox="1"/>
          <p:nvPr>
            <p:ph type="title"/>
          </p:nvPr>
        </p:nvSpPr>
        <p:spPr>
          <a:xfrm>
            <a:off x="292597" y="474750"/>
            <a:ext cx="63903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317" name="Google Shape;317;p17"/>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318" name="Google Shape;318;p17"/>
          <p:cNvSpPr txBox="1"/>
          <p:nvPr>
            <p:ph idx="9"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19" name="Google Shape;319;p17"/>
          <p:cNvSpPr txBox="1"/>
          <p:nvPr>
            <p:ph idx="13"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20" name="Google Shape;320;p17"/>
          <p:cNvSpPr txBox="1"/>
          <p:nvPr>
            <p:ph idx="14" type="subTitle"/>
          </p:nvPr>
        </p:nvSpPr>
        <p:spPr>
          <a:xfrm>
            <a:off x="282950" y="2144530"/>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
        <p:nvSpPr>
          <p:cNvPr id="321" name="Google Shape;321;p17"/>
          <p:cNvSpPr txBox="1"/>
          <p:nvPr>
            <p:ph idx="15" type="subTitle"/>
          </p:nvPr>
        </p:nvSpPr>
        <p:spPr>
          <a:xfrm>
            <a:off x="2456213" y="2144530"/>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
        <p:nvSpPr>
          <p:cNvPr id="322" name="Google Shape;322;p17"/>
          <p:cNvSpPr txBox="1"/>
          <p:nvPr>
            <p:ph idx="16" type="subTitle"/>
          </p:nvPr>
        </p:nvSpPr>
        <p:spPr>
          <a:xfrm>
            <a:off x="4629025" y="2144530"/>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
        <p:nvSpPr>
          <p:cNvPr id="323" name="Google Shape;323;p17"/>
          <p:cNvSpPr txBox="1"/>
          <p:nvPr>
            <p:ph idx="17" type="subTitle"/>
          </p:nvPr>
        </p:nvSpPr>
        <p:spPr>
          <a:xfrm>
            <a:off x="6801875" y="2144530"/>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6 elements">
  <p:cSld name="BLANK_1_1_1_1_1_1_1_1_1_1_1_2_1">
    <p:bg>
      <p:bgPr>
        <a:solidFill>
          <a:schemeClr val="dk2"/>
        </a:solidFill>
      </p:bgPr>
    </p:bg>
    <p:spTree>
      <p:nvGrpSpPr>
        <p:cNvPr id="324" name="Shape 324"/>
        <p:cNvGrpSpPr/>
        <p:nvPr/>
      </p:nvGrpSpPr>
      <p:grpSpPr>
        <a:xfrm>
          <a:off x="0" y="0"/>
          <a:ext cx="0" cy="0"/>
          <a:chOff x="0" y="0"/>
          <a:chExt cx="0" cy="0"/>
        </a:xfrm>
      </p:grpSpPr>
      <p:pic>
        <p:nvPicPr>
          <p:cNvPr id="325" name="Google Shape;325;p18"/>
          <p:cNvPicPr preferRelativeResize="0"/>
          <p:nvPr/>
        </p:nvPicPr>
        <p:blipFill rotWithShape="1">
          <a:blip r:embed="rId2">
            <a:alphaModFix/>
          </a:blip>
          <a:srcRect b="31415" l="0" r="33444" t="12335"/>
          <a:stretch/>
        </p:blipFill>
        <p:spPr>
          <a:xfrm>
            <a:off x="3058325" y="0"/>
            <a:ext cx="6085676" cy="5143500"/>
          </a:xfrm>
          <a:prstGeom prst="rect">
            <a:avLst/>
          </a:prstGeom>
          <a:noFill/>
          <a:ln>
            <a:noFill/>
          </a:ln>
        </p:spPr>
      </p:pic>
      <p:sp>
        <p:nvSpPr>
          <p:cNvPr id="326" name="Google Shape;326;p18"/>
          <p:cNvSpPr txBox="1"/>
          <p:nvPr>
            <p:ph idx="1" type="body"/>
          </p:nvPr>
        </p:nvSpPr>
        <p:spPr>
          <a:xfrm>
            <a:off x="281050" y="2623225"/>
            <a:ext cx="1363500" cy="1323600"/>
          </a:xfrm>
          <a:prstGeom prst="rect">
            <a:avLst/>
          </a:prstGeom>
        </p:spPr>
        <p:txBody>
          <a:bodyPr anchorCtr="0" anchor="t" bIns="91425" lIns="137150" spcFirstLastPara="1" rIns="90250" wrap="square" tIns="91425">
            <a:noAutofit/>
          </a:bodyPr>
          <a:lstStyle>
            <a:lvl1pPr indent="-304800" lvl="0" marL="457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1pPr>
            <a:lvl2pPr indent="-304800" lvl="1" marL="914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2pPr>
            <a:lvl3pPr indent="-304800" lvl="2" marL="1371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3pPr>
            <a:lvl4pPr indent="-304800" lvl="3" marL="1828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4pPr>
            <a:lvl5pPr indent="-304800" lvl="4" marL="22860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5pPr>
            <a:lvl6pPr indent="-304800" lvl="5" marL="2743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6pPr>
            <a:lvl7pPr indent="-304800" lvl="6" marL="3200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7pPr>
            <a:lvl8pPr indent="-304800" lvl="7" marL="3657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8pPr>
            <a:lvl9pPr indent="-304800" lvl="8" marL="411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9pPr>
          </a:lstStyle>
          <a:p/>
        </p:txBody>
      </p:sp>
      <p:sp>
        <p:nvSpPr>
          <p:cNvPr id="327" name="Google Shape;327;p18"/>
          <p:cNvSpPr txBox="1"/>
          <p:nvPr>
            <p:ph idx="2" type="body"/>
          </p:nvPr>
        </p:nvSpPr>
        <p:spPr>
          <a:xfrm>
            <a:off x="1721100" y="2623225"/>
            <a:ext cx="1372500" cy="1323600"/>
          </a:xfrm>
          <a:prstGeom prst="rect">
            <a:avLst/>
          </a:prstGeom>
        </p:spPr>
        <p:txBody>
          <a:bodyPr anchorCtr="0" anchor="t" bIns="91425" lIns="137150" spcFirstLastPara="1" rIns="91425" wrap="square" tIns="91425">
            <a:noAutofit/>
          </a:bodyPr>
          <a:lstStyle>
            <a:lvl1pPr indent="-304800" lvl="0" marL="4572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1pPr>
            <a:lvl2pPr indent="-304800" lvl="1" marL="9144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2pPr>
            <a:lvl3pPr indent="-304800" lvl="2" marL="13716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3pPr>
            <a:lvl4pPr indent="-304800" lvl="3" marL="18288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4pPr>
            <a:lvl5pPr indent="-304800" lvl="4" marL="22860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5pPr>
            <a:lvl6pPr indent="-304800" lvl="5" marL="27432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6pPr>
            <a:lvl7pPr indent="-304800" lvl="6" marL="32004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7pPr>
            <a:lvl8pPr indent="-304800" lvl="7" marL="36576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8pPr>
            <a:lvl9pPr indent="-304800" lvl="8" marL="41148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9pPr>
          </a:lstStyle>
          <a:p/>
        </p:txBody>
      </p:sp>
      <p:sp>
        <p:nvSpPr>
          <p:cNvPr id="328" name="Google Shape;328;p18"/>
          <p:cNvSpPr txBox="1"/>
          <p:nvPr>
            <p:ph idx="3" type="body"/>
          </p:nvPr>
        </p:nvSpPr>
        <p:spPr>
          <a:xfrm>
            <a:off x="3166974" y="2623225"/>
            <a:ext cx="1372500" cy="1323600"/>
          </a:xfrm>
          <a:prstGeom prst="rect">
            <a:avLst/>
          </a:prstGeom>
        </p:spPr>
        <p:txBody>
          <a:bodyPr anchorCtr="0" anchor="t" bIns="91425" lIns="137150" spcFirstLastPara="1" rIns="91425" wrap="square" tIns="91425">
            <a:noAutofit/>
          </a:bodyPr>
          <a:lstStyle>
            <a:lvl1pPr indent="-304800" lvl="0" marL="457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1pPr>
            <a:lvl2pPr indent="-304800" lvl="1" marL="914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2pPr>
            <a:lvl3pPr indent="-304800" lvl="2" marL="1371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3pPr>
            <a:lvl4pPr indent="-304800" lvl="3" marL="1828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4pPr>
            <a:lvl5pPr indent="-304800" lvl="4" marL="22860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5pPr>
            <a:lvl6pPr indent="-304800" lvl="5" marL="2743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6pPr>
            <a:lvl7pPr indent="-304800" lvl="6" marL="3200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7pPr>
            <a:lvl8pPr indent="-304800" lvl="7" marL="3657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8pPr>
            <a:lvl9pPr indent="-304800" lvl="8" marL="411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9pPr>
          </a:lstStyle>
          <a:p/>
        </p:txBody>
      </p:sp>
      <p:sp>
        <p:nvSpPr>
          <p:cNvPr id="329" name="Google Shape;329;p18"/>
          <p:cNvSpPr txBox="1"/>
          <p:nvPr>
            <p:ph idx="4" type="body"/>
          </p:nvPr>
        </p:nvSpPr>
        <p:spPr>
          <a:xfrm>
            <a:off x="4608100" y="2623225"/>
            <a:ext cx="1372500" cy="1323600"/>
          </a:xfrm>
          <a:prstGeom prst="rect">
            <a:avLst/>
          </a:prstGeom>
        </p:spPr>
        <p:txBody>
          <a:bodyPr anchorCtr="0" anchor="t" bIns="91425" lIns="137150" spcFirstLastPara="1" rIns="91425" wrap="square" tIns="91425">
            <a:noAutofit/>
          </a:bodyPr>
          <a:lstStyle>
            <a:lvl1pPr indent="-304800" lvl="0" marL="457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1pPr>
            <a:lvl2pPr indent="-304800" lvl="1" marL="914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2pPr>
            <a:lvl3pPr indent="-304800" lvl="2" marL="1371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3pPr>
            <a:lvl4pPr indent="-304800" lvl="3" marL="1828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4pPr>
            <a:lvl5pPr indent="-304800" lvl="4" marL="22860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5pPr>
            <a:lvl6pPr indent="-304800" lvl="5" marL="2743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6pPr>
            <a:lvl7pPr indent="-304800" lvl="6" marL="3200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7pPr>
            <a:lvl8pPr indent="-304800" lvl="7" marL="3657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8pPr>
            <a:lvl9pPr indent="-304800" lvl="8" marL="411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9pPr>
          </a:lstStyle>
          <a:p/>
        </p:txBody>
      </p:sp>
      <p:sp>
        <p:nvSpPr>
          <p:cNvPr id="330" name="Google Shape;330;p18"/>
          <p:cNvSpPr txBox="1"/>
          <p:nvPr>
            <p:ph idx="5" type="body"/>
          </p:nvPr>
        </p:nvSpPr>
        <p:spPr>
          <a:xfrm>
            <a:off x="6053974" y="2623225"/>
            <a:ext cx="1372500" cy="1323600"/>
          </a:xfrm>
          <a:prstGeom prst="rect">
            <a:avLst/>
          </a:prstGeom>
        </p:spPr>
        <p:txBody>
          <a:bodyPr anchorCtr="0" anchor="t" bIns="91425" lIns="137150" spcFirstLastPara="1" rIns="91425" wrap="square" tIns="91425">
            <a:noAutofit/>
          </a:bodyPr>
          <a:lstStyle>
            <a:lvl1pPr indent="-304800" lvl="0" marL="457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1pPr>
            <a:lvl2pPr indent="-304800" lvl="1" marL="914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2pPr>
            <a:lvl3pPr indent="-304800" lvl="2" marL="1371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3pPr>
            <a:lvl4pPr indent="-304800" lvl="3" marL="1828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4pPr>
            <a:lvl5pPr indent="-304800" lvl="4" marL="22860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5pPr>
            <a:lvl6pPr indent="-304800" lvl="5" marL="2743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6pPr>
            <a:lvl7pPr indent="-304800" lvl="6" marL="3200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7pPr>
            <a:lvl8pPr indent="-304800" lvl="7" marL="3657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8pPr>
            <a:lvl9pPr indent="-304800" lvl="8" marL="411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9pPr>
          </a:lstStyle>
          <a:p/>
        </p:txBody>
      </p:sp>
      <p:sp>
        <p:nvSpPr>
          <p:cNvPr id="331" name="Google Shape;331;p18"/>
          <p:cNvSpPr txBox="1"/>
          <p:nvPr>
            <p:ph idx="6" type="body"/>
          </p:nvPr>
        </p:nvSpPr>
        <p:spPr>
          <a:xfrm>
            <a:off x="7495100" y="2623225"/>
            <a:ext cx="1372500" cy="1323600"/>
          </a:xfrm>
          <a:prstGeom prst="rect">
            <a:avLst/>
          </a:prstGeom>
        </p:spPr>
        <p:txBody>
          <a:bodyPr anchorCtr="0" anchor="t" bIns="91425" lIns="137150" spcFirstLastPara="1" rIns="91425" wrap="square" tIns="91425">
            <a:noAutofit/>
          </a:bodyPr>
          <a:lstStyle>
            <a:lvl1pPr indent="-304800" lvl="0" marL="457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1pPr>
            <a:lvl2pPr indent="-304800" lvl="1" marL="914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2pPr>
            <a:lvl3pPr indent="-304800" lvl="2" marL="1371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3pPr>
            <a:lvl4pPr indent="-304800" lvl="3" marL="1828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4pPr>
            <a:lvl5pPr indent="-304800" lvl="4" marL="22860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5pPr>
            <a:lvl6pPr indent="-304800" lvl="5" marL="2743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6pPr>
            <a:lvl7pPr indent="-304800" lvl="6" marL="3200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7pPr>
            <a:lvl8pPr indent="-304800" lvl="7" marL="3657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8pPr>
            <a:lvl9pPr indent="-304800" lvl="8" marL="411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9pPr>
          </a:lstStyle>
          <a:p/>
        </p:txBody>
      </p:sp>
      <p:sp>
        <p:nvSpPr>
          <p:cNvPr id="332" name="Google Shape;332;p18"/>
          <p:cNvSpPr txBox="1"/>
          <p:nvPr>
            <p:ph type="title"/>
          </p:nvPr>
        </p:nvSpPr>
        <p:spPr>
          <a:xfrm>
            <a:off x="292597" y="474750"/>
            <a:ext cx="63903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333" name="Google Shape;333;p18"/>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5"/>
                </a:solidFill>
                <a:latin typeface="Instrument Sans"/>
                <a:ea typeface="Instrument Sans"/>
                <a:cs typeface="Instrument Sans"/>
                <a:sym typeface="Instrument Sans"/>
              </a:defRPr>
            </a:lvl1pPr>
            <a:lvl2pPr lvl="1" algn="r">
              <a:buNone/>
              <a:defRPr sz="700">
                <a:solidFill>
                  <a:schemeClr val="accent5"/>
                </a:solidFill>
                <a:latin typeface="Instrument Sans"/>
                <a:ea typeface="Instrument Sans"/>
                <a:cs typeface="Instrument Sans"/>
                <a:sym typeface="Instrument Sans"/>
              </a:defRPr>
            </a:lvl2pPr>
            <a:lvl3pPr lvl="2" algn="r">
              <a:buNone/>
              <a:defRPr sz="700">
                <a:solidFill>
                  <a:schemeClr val="accent5"/>
                </a:solidFill>
                <a:latin typeface="Instrument Sans"/>
                <a:ea typeface="Instrument Sans"/>
                <a:cs typeface="Instrument Sans"/>
                <a:sym typeface="Instrument Sans"/>
              </a:defRPr>
            </a:lvl3pPr>
            <a:lvl4pPr lvl="3" algn="r">
              <a:buNone/>
              <a:defRPr sz="700">
                <a:solidFill>
                  <a:schemeClr val="accent5"/>
                </a:solidFill>
                <a:latin typeface="Instrument Sans"/>
                <a:ea typeface="Instrument Sans"/>
                <a:cs typeface="Instrument Sans"/>
                <a:sym typeface="Instrument Sans"/>
              </a:defRPr>
            </a:lvl4pPr>
            <a:lvl5pPr lvl="4" algn="r">
              <a:buNone/>
              <a:defRPr sz="700">
                <a:solidFill>
                  <a:schemeClr val="accent5"/>
                </a:solidFill>
                <a:latin typeface="Instrument Sans"/>
                <a:ea typeface="Instrument Sans"/>
                <a:cs typeface="Instrument Sans"/>
                <a:sym typeface="Instrument Sans"/>
              </a:defRPr>
            </a:lvl5pPr>
            <a:lvl6pPr lvl="5" algn="r">
              <a:buNone/>
              <a:defRPr sz="700">
                <a:solidFill>
                  <a:schemeClr val="accent5"/>
                </a:solidFill>
                <a:latin typeface="Instrument Sans"/>
                <a:ea typeface="Instrument Sans"/>
                <a:cs typeface="Instrument Sans"/>
                <a:sym typeface="Instrument Sans"/>
              </a:defRPr>
            </a:lvl6pPr>
            <a:lvl7pPr lvl="6" algn="r">
              <a:buNone/>
              <a:defRPr sz="700">
                <a:solidFill>
                  <a:schemeClr val="accent5"/>
                </a:solidFill>
                <a:latin typeface="Instrument Sans"/>
                <a:ea typeface="Instrument Sans"/>
                <a:cs typeface="Instrument Sans"/>
                <a:sym typeface="Instrument Sans"/>
              </a:defRPr>
            </a:lvl7pPr>
            <a:lvl8pPr lvl="7" algn="r">
              <a:buNone/>
              <a:defRPr sz="700">
                <a:solidFill>
                  <a:schemeClr val="accent5"/>
                </a:solidFill>
                <a:latin typeface="Instrument Sans"/>
                <a:ea typeface="Instrument Sans"/>
                <a:cs typeface="Instrument Sans"/>
                <a:sym typeface="Instrument Sans"/>
              </a:defRPr>
            </a:lvl8pPr>
            <a:lvl9pPr lvl="8" algn="r">
              <a:buNone/>
              <a:defRPr sz="700">
                <a:solidFill>
                  <a:schemeClr val="accent5"/>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334" name="Google Shape;334;p18"/>
          <p:cNvSpPr txBox="1"/>
          <p:nvPr>
            <p:ph idx="7"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35" name="Google Shape;335;p18"/>
          <p:cNvSpPr txBox="1"/>
          <p:nvPr>
            <p:ph idx="8"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36" name="Google Shape;336;p18"/>
          <p:cNvSpPr txBox="1"/>
          <p:nvPr>
            <p:ph idx="9" type="subTitle"/>
          </p:nvPr>
        </p:nvSpPr>
        <p:spPr>
          <a:xfrm>
            <a:off x="282950" y="2148761"/>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
        <p:nvSpPr>
          <p:cNvPr id="337" name="Google Shape;337;p18"/>
          <p:cNvSpPr txBox="1"/>
          <p:nvPr>
            <p:ph idx="13" type="subTitle"/>
          </p:nvPr>
        </p:nvSpPr>
        <p:spPr>
          <a:xfrm>
            <a:off x="1724950" y="2148761"/>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
        <p:nvSpPr>
          <p:cNvPr id="338" name="Google Shape;338;p18"/>
          <p:cNvSpPr txBox="1"/>
          <p:nvPr>
            <p:ph idx="14" type="subTitle"/>
          </p:nvPr>
        </p:nvSpPr>
        <p:spPr>
          <a:xfrm>
            <a:off x="3166525" y="2148761"/>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
        <p:nvSpPr>
          <p:cNvPr id="339" name="Google Shape;339;p18"/>
          <p:cNvSpPr txBox="1"/>
          <p:nvPr>
            <p:ph idx="15" type="subTitle"/>
          </p:nvPr>
        </p:nvSpPr>
        <p:spPr>
          <a:xfrm>
            <a:off x="4607875" y="2148761"/>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
        <p:nvSpPr>
          <p:cNvPr id="340" name="Google Shape;340;p18"/>
          <p:cNvSpPr txBox="1"/>
          <p:nvPr>
            <p:ph idx="16" type="subTitle"/>
          </p:nvPr>
        </p:nvSpPr>
        <p:spPr>
          <a:xfrm>
            <a:off x="6049225" y="2148761"/>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
        <p:nvSpPr>
          <p:cNvPr id="341" name="Google Shape;341;p18"/>
          <p:cNvSpPr txBox="1"/>
          <p:nvPr>
            <p:ph idx="17" type="subTitle"/>
          </p:nvPr>
        </p:nvSpPr>
        <p:spPr>
          <a:xfrm>
            <a:off x="7490575" y="2148761"/>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
        <p:nvSpPr>
          <p:cNvPr id="342" name="Google Shape;342;p18"/>
          <p:cNvSpPr txBox="1"/>
          <p:nvPr>
            <p:ph idx="18" type="subTitle"/>
          </p:nvPr>
        </p:nvSpPr>
        <p:spPr>
          <a:xfrm>
            <a:off x="289100" y="4018750"/>
            <a:ext cx="13635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3" name="Google Shape;343;p18"/>
          <p:cNvSpPr txBox="1"/>
          <p:nvPr>
            <p:ph idx="19" type="subTitle"/>
          </p:nvPr>
        </p:nvSpPr>
        <p:spPr>
          <a:xfrm>
            <a:off x="1728038" y="4018750"/>
            <a:ext cx="13635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4" name="Google Shape;344;p18"/>
          <p:cNvSpPr txBox="1"/>
          <p:nvPr>
            <p:ph idx="20" type="subTitle"/>
          </p:nvPr>
        </p:nvSpPr>
        <p:spPr>
          <a:xfrm>
            <a:off x="3168063" y="4018750"/>
            <a:ext cx="13635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5" name="Google Shape;345;p18"/>
          <p:cNvSpPr txBox="1"/>
          <p:nvPr>
            <p:ph idx="21" type="subTitle"/>
          </p:nvPr>
        </p:nvSpPr>
        <p:spPr>
          <a:xfrm>
            <a:off x="4608638" y="4018750"/>
            <a:ext cx="13635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6" name="Google Shape;346;p18"/>
          <p:cNvSpPr txBox="1"/>
          <p:nvPr>
            <p:ph idx="22" type="subTitle"/>
          </p:nvPr>
        </p:nvSpPr>
        <p:spPr>
          <a:xfrm>
            <a:off x="6051325" y="4018750"/>
            <a:ext cx="13635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7" name="Google Shape;347;p18"/>
          <p:cNvSpPr txBox="1"/>
          <p:nvPr>
            <p:ph idx="23" type="subTitle"/>
          </p:nvPr>
        </p:nvSpPr>
        <p:spPr>
          <a:xfrm>
            <a:off x="7490350" y="4018750"/>
            <a:ext cx="13635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s">
  <p:cSld name="BLANK_1_1_1_1_1_1_1_1_1_1_1_2_1_1">
    <p:bg>
      <p:bgPr>
        <a:solidFill>
          <a:schemeClr val="dk2"/>
        </a:solidFill>
      </p:bgPr>
    </p:bg>
    <p:spTree>
      <p:nvGrpSpPr>
        <p:cNvPr id="348" name="Shape 348"/>
        <p:cNvGrpSpPr/>
        <p:nvPr/>
      </p:nvGrpSpPr>
      <p:grpSpPr>
        <a:xfrm>
          <a:off x="0" y="0"/>
          <a:ext cx="0" cy="0"/>
          <a:chOff x="0" y="0"/>
          <a:chExt cx="0" cy="0"/>
        </a:xfrm>
      </p:grpSpPr>
      <p:sp>
        <p:nvSpPr>
          <p:cNvPr id="349" name="Google Shape;349;p19"/>
          <p:cNvSpPr txBox="1"/>
          <p:nvPr>
            <p:ph type="title"/>
          </p:nvPr>
        </p:nvSpPr>
        <p:spPr>
          <a:xfrm>
            <a:off x="292597" y="474750"/>
            <a:ext cx="63903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350" name="Google Shape;350;p19"/>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351" name="Google Shape;351;p19"/>
          <p:cNvSpPr/>
          <p:nvPr>
            <p:ph idx="2" type="pic"/>
          </p:nvPr>
        </p:nvSpPr>
        <p:spPr>
          <a:xfrm>
            <a:off x="477231" y="2396357"/>
            <a:ext cx="1243500" cy="1243500"/>
          </a:xfrm>
          <a:prstGeom prst="ellipse">
            <a:avLst/>
          </a:prstGeom>
          <a:noFill/>
          <a:ln>
            <a:noFill/>
          </a:ln>
        </p:spPr>
      </p:sp>
      <p:sp>
        <p:nvSpPr>
          <p:cNvPr id="352" name="Google Shape;352;p19"/>
          <p:cNvSpPr/>
          <p:nvPr>
            <p:ph idx="3" type="pic"/>
          </p:nvPr>
        </p:nvSpPr>
        <p:spPr>
          <a:xfrm>
            <a:off x="1867356" y="2396357"/>
            <a:ext cx="1243500" cy="1243500"/>
          </a:xfrm>
          <a:prstGeom prst="ellipse">
            <a:avLst/>
          </a:prstGeom>
          <a:noFill/>
          <a:ln>
            <a:noFill/>
          </a:ln>
        </p:spPr>
      </p:sp>
      <p:sp>
        <p:nvSpPr>
          <p:cNvPr id="353" name="Google Shape;353;p19"/>
          <p:cNvSpPr/>
          <p:nvPr>
            <p:ph idx="4" type="pic"/>
          </p:nvPr>
        </p:nvSpPr>
        <p:spPr>
          <a:xfrm>
            <a:off x="3257481" y="2396357"/>
            <a:ext cx="1243500" cy="1243500"/>
          </a:xfrm>
          <a:prstGeom prst="ellipse">
            <a:avLst/>
          </a:prstGeom>
          <a:noFill/>
          <a:ln>
            <a:noFill/>
          </a:ln>
        </p:spPr>
      </p:sp>
      <p:sp>
        <p:nvSpPr>
          <p:cNvPr id="354" name="Google Shape;354;p19"/>
          <p:cNvSpPr/>
          <p:nvPr>
            <p:ph idx="5" type="pic"/>
          </p:nvPr>
        </p:nvSpPr>
        <p:spPr>
          <a:xfrm>
            <a:off x="4647606" y="2396357"/>
            <a:ext cx="1243500" cy="1243500"/>
          </a:xfrm>
          <a:prstGeom prst="ellipse">
            <a:avLst/>
          </a:prstGeom>
          <a:noFill/>
          <a:ln>
            <a:noFill/>
          </a:ln>
        </p:spPr>
      </p:sp>
      <p:sp>
        <p:nvSpPr>
          <p:cNvPr id="355" name="Google Shape;355;p19"/>
          <p:cNvSpPr/>
          <p:nvPr>
            <p:ph idx="6" type="pic"/>
          </p:nvPr>
        </p:nvSpPr>
        <p:spPr>
          <a:xfrm>
            <a:off x="6037732" y="2396357"/>
            <a:ext cx="1243500" cy="1243500"/>
          </a:xfrm>
          <a:prstGeom prst="ellipse">
            <a:avLst/>
          </a:prstGeom>
          <a:noFill/>
          <a:ln>
            <a:noFill/>
          </a:ln>
        </p:spPr>
      </p:sp>
      <p:sp>
        <p:nvSpPr>
          <p:cNvPr id="356" name="Google Shape;356;p19"/>
          <p:cNvSpPr/>
          <p:nvPr>
            <p:ph idx="7" type="pic"/>
          </p:nvPr>
        </p:nvSpPr>
        <p:spPr>
          <a:xfrm>
            <a:off x="7427857" y="2396357"/>
            <a:ext cx="1243500" cy="1243500"/>
          </a:xfrm>
          <a:prstGeom prst="ellipse">
            <a:avLst/>
          </a:prstGeom>
          <a:noFill/>
          <a:ln>
            <a:noFill/>
          </a:ln>
        </p:spPr>
      </p:sp>
      <p:sp>
        <p:nvSpPr>
          <p:cNvPr id="357" name="Google Shape;357;p19"/>
          <p:cNvSpPr txBox="1"/>
          <p:nvPr>
            <p:ph idx="1" type="body"/>
          </p:nvPr>
        </p:nvSpPr>
        <p:spPr>
          <a:xfrm>
            <a:off x="475200" y="3765475"/>
            <a:ext cx="1243500" cy="585300"/>
          </a:xfrm>
          <a:prstGeom prst="rect">
            <a:avLst/>
          </a:prstGeom>
        </p:spPr>
        <p:txBody>
          <a:bodyPr anchorCtr="0" anchor="t" bIns="0" lIns="0" spcFirstLastPara="1" rIns="0" wrap="square" tIns="0">
            <a:noAutofit/>
          </a:bodyPr>
          <a:lstStyle>
            <a:lvl1pPr indent="-292100" lvl="0" marL="457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358" name="Google Shape;358;p19"/>
          <p:cNvSpPr txBox="1"/>
          <p:nvPr>
            <p:ph idx="8" type="body"/>
          </p:nvPr>
        </p:nvSpPr>
        <p:spPr>
          <a:xfrm>
            <a:off x="1865730" y="3765475"/>
            <a:ext cx="1243500" cy="585300"/>
          </a:xfrm>
          <a:prstGeom prst="rect">
            <a:avLst/>
          </a:prstGeom>
        </p:spPr>
        <p:txBody>
          <a:bodyPr anchorCtr="0" anchor="t" bIns="0" lIns="0" spcFirstLastPara="1" rIns="0" wrap="square" tIns="0">
            <a:noAutofit/>
          </a:bodyPr>
          <a:lstStyle>
            <a:lvl1pPr indent="-292100" lvl="0" marL="457200" algn="ctr">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1pPr>
            <a:lvl2pPr indent="-292100" lvl="1" marL="914400" algn="ctr">
              <a:spcBef>
                <a:spcPts val="800"/>
              </a:spcBef>
              <a:spcAft>
                <a:spcPts val="0"/>
              </a:spcAft>
              <a:buSzPts val="1000"/>
              <a:buFont typeface="Instrument Sans Medium"/>
              <a:buChar char="○"/>
              <a:defRPr>
                <a:latin typeface="Instrument Sans Medium"/>
                <a:ea typeface="Instrument Sans Medium"/>
                <a:cs typeface="Instrument Sans Medium"/>
                <a:sym typeface="Instrument Sans Medium"/>
              </a:defRPr>
            </a:lvl2pPr>
            <a:lvl3pPr indent="-292100" lvl="2" marL="1371600" algn="ctr">
              <a:spcBef>
                <a:spcPts val="800"/>
              </a:spcBef>
              <a:spcAft>
                <a:spcPts val="0"/>
              </a:spcAft>
              <a:buSzPts val="1000"/>
              <a:buFont typeface="Instrument Sans Medium"/>
              <a:buChar char="■"/>
              <a:defRPr>
                <a:latin typeface="Instrument Sans Medium"/>
                <a:ea typeface="Instrument Sans Medium"/>
                <a:cs typeface="Instrument Sans Medium"/>
                <a:sym typeface="Instrument Sans Medium"/>
              </a:defRPr>
            </a:lvl3pPr>
            <a:lvl4pPr indent="-292100" lvl="3" marL="1828800" algn="ctr">
              <a:spcBef>
                <a:spcPts val="800"/>
              </a:spcBef>
              <a:spcAft>
                <a:spcPts val="0"/>
              </a:spcAft>
              <a:buSzPts val="1000"/>
              <a:buFont typeface="Instrument Sans Medium"/>
              <a:buChar char="●"/>
              <a:defRPr>
                <a:latin typeface="Instrument Sans Medium"/>
                <a:ea typeface="Instrument Sans Medium"/>
                <a:cs typeface="Instrument Sans Medium"/>
                <a:sym typeface="Instrument Sans Medium"/>
              </a:defRPr>
            </a:lvl4pPr>
            <a:lvl5pPr indent="-292100" lvl="4" marL="2286000" algn="ctr">
              <a:spcBef>
                <a:spcPts val="800"/>
              </a:spcBef>
              <a:spcAft>
                <a:spcPts val="0"/>
              </a:spcAft>
              <a:buSzPts val="1000"/>
              <a:buFont typeface="Instrument Sans Medium"/>
              <a:buChar char="○"/>
              <a:defRPr>
                <a:latin typeface="Instrument Sans Medium"/>
                <a:ea typeface="Instrument Sans Medium"/>
                <a:cs typeface="Instrument Sans Medium"/>
                <a:sym typeface="Instrument Sans Medium"/>
              </a:defRPr>
            </a:lvl5pPr>
            <a:lvl6pPr indent="-292100" lvl="5" marL="2743200" algn="ctr">
              <a:spcBef>
                <a:spcPts val="800"/>
              </a:spcBef>
              <a:spcAft>
                <a:spcPts val="0"/>
              </a:spcAft>
              <a:buSzPts val="1000"/>
              <a:buFont typeface="Instrument Sans Medium"/>
              <a:buChar char="■"/>
              <a:defRPr>
                <a:latin typeface="Instrument Sans Medium"/>
                <a:ea typeface="Instrument Sans Medium"/>
                <a:cs typeface="Instrument Sans Medium"/>
                <a:sym typeface="Instrument Sans Medium"/>
              </a:defRPr>
            </a:lvl6pPr>
            <a:lvl7pPr indent="-292100" lvl="6" marL="3200400" algn="ctr">
              <a:spcBef>
                <a:spcPts val="800"/>
              </a:spcBef>
              <a:spcAft>
                <a:spcPts val="0"/>
              </a:spcAft>
              <a:buSzPts val="1000"/>
              <a:buFont typeface="Instrument Sans Medium"/>
              <a:buChar char="●"/>
              <a:defRPr>
                <a:latin typeface="Instrument Sans Medium"/>
                <a:ea typeface="Instrument Sans Medium"/>
                <a:cs typeface="Instrument Sans Medium"/>
                <a:sym typeface="Instrument Sans Medium"/>
              </a:defRPr>
            </a:lvl7pPr>
            <a:lvl8pPr indent="-292100" lvl="7" marL="3657600" algn="ctr">
              <a:spcBef>
                <a:spcPts val="800"/>
              </a:spcBef>
              <a:spcAft>
                <a:spcPts val="0"/>
              </a:spcAft>
              <a:buSzPts val="1000"/>
              <a:buFont typeface="Instrument Sans Medium"/>
              <a:buChar char="○"/>
              <a:defRPr>
                <a:latin typeface="Instrument Sans Medium"/>
                <a:ea typeface="Instrument Sans Medium"/>
                <a:cs typeface="Instrument Sans Medium"/>
                <a:sym typeface="Instrument Sans Medium"/>
              </a:defRPr>
            </a:lvl8pPr>
            <a:lvl9pPr indent="-292100" lvl="8" marL="4114800" algn="ctr">
              <a:spcBef>
                <a:spcPts val="800"/>
              </a:spcBef>
              <a:spcAft>
                <a:spcPts val="800"/>
              </a:spcAft>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359" name="Google Shape;359;p19"/>
          <p:cNvSpPr txBox="1"/>
          <p:nvPr>
            <p:ph idx="9" type="body"/>
          </p:nvPr>
        </p:nvSpPr>
        <p:spPr>
          <a:xfrm>
            <a:off x="3256260" y="3765475"/>
            <a:ext cx="1243500" cy="585300"/>
          </a:xfrm>
          <a:prstGeom prst="rect">
            <a:avLst/>
          </a:prstGeom>
        </p:spPr>
        <p:txBody>
          <a:bodyPr anchorCtr="0" anchor="t" bIns="0" lIns="0" spcFirstLastPara="1" rIns="0" wrap="square" tIns="0">
            <a:noAutofit/>
          </a:bodyPr>
          <a:lstStyle>
            <a:lvl1pPr indent="-292100" lvl="0" marL="457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360" name="Google Shape;360;p19"/>
          <p:cNvSpPr txBox="1"/>
          <p:nvPr>
            <p:ph idx="13" type="body"/>
          </p:nvPr>
        </p:nvSpPr>
        <p:spPr>
          <a:xfrm>
            <a:off x="4646790" y="3765475"/>
            <a:ext cx="1243500" cy="585300"/>
          </a:xfrm>
          <a:prstGeom prst="rect">
            <a:avLst/>
          </a:prstGeom>
        </p:spPr>
        <p:txBody>
          <a:bodyPr anchorCtr="0" anchor="t" bIns="0" lIns="0" spcFirstLastPara="1" rIns="0" wrap="square" tIns="0">
            <a:noAutofit/>
          </a:bodyPr>
          <a:lstStyle>
            <a:lvl1pPr indent="-292100" lvl="0" marL="457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361" name="Google Shape;361;p19"/>
          <p:cNvSpPr txBox="1"/>
          <p:nvPr>
            <p:ph idx="14" type="body"/>
          </p:nvPr>
        </p:nvSpPr>
        <p:spPr>
          <a:xfrm>
            <a:off x="6037320" y="3765475"/>
            <a:ext cx="1243500" cy="585300"/>
          </a:xfrm>
          <a:prstGeom prst="rect">
            <a:avLst/>
          </a:prstGeom>
        </p:spPr>
        <p:txBody>
          <a:bodyPr anchorCtr="0" anchor="t" bIns="0" lIns="0" spcFirstLastPara="1" rIns="0" wrap="square" tIns="0">
            <a:noAutofit/>
          </a:bodyPr>
          <a:lstStyle>
            <a:lvl1pPr indent="-292100" lvl="0" marL="457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362" name="Google Shape;362;p19"/>
          <p:cNvSpPr txBox="1"/>
          <p:nvPr>
            <p:ph idx="15" type="body"/>
          </p:nvPr>
        </p:nvSpPr>
        <p:spPr>
          <a:xfrm>
            <a:off x="7427850" y="3765475"/>
            <a:ext cx="1243500" cy="585300"/>
          </a:xfrm>
          <a:prstGeom prst="rect">
            <a:avLst/>
          </a:prstGeom>
        </p:spPr>
        <p:txBody>
          <a:bodyPr anchorCtr="0" anchor="t" bIns="0" lIns="0" spcFirstLastPara="1" rIns="0" wrap="square" tIns="0">
            <a:noAutofit/>
          </a:bodyPr>
          <a:lstStyle>
            <a:lvl1pPr indent="-292100" lvl="0" marL="457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363" name="Google Shape;363;p19"/>
          <p:cNvSpPr txBox="1"/>
          <p:nvPr>
            <p:ph idx="16"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64" name="Google Shape;364;p19"/>
          <p:cNvSpPr txBox="1"/>
          <p:nvPr>
            <p:ph idx="17"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s 2">
  <p:cSld name="BLANK_1_1_1_1_1_1_1_1_1_1_1_2_1_1_1">
    <p:bg>
      <p:bgPr>
        <a:solidFill>
          <a:schemeClr val="lt2"/>
        </a:solidFill>
      </p:bgPr>
    </p:bg>
    <p:spTree>
      <p:nvGrpSpPr>
        <p:cNvPr id="365" name="Shape 365"/>
        <p:cNvGrpSpPr/>
        <p:nvPr/>
      </p:nvGrpSpPr>
      <p:grpSpPr>
        <a:xfrm>
          <a:off x="0" y="0"/>
          <a:ext cx="0" cy="0"/>
          <a:chOff x="0" y="0"/>
          <a:chExt cx="0" cy="0"/>
        </a:xfrm>
      </p:grpSpPr>
      <p:sp>
        <p:nvSpPr>
          <p:cNvPr id="366" name="Google Shape;366;p20"/>
          <p:cNvSpPr txBox="1"/>
          <p:nvPr>
            <p:ph type="title"/>
          </p:nvPr>
        </p:nvSpPr>
        <p:spPr>
          <a:xfrm>
            <a:off x="292597" y="474750"/>
            <a:ext cx="63903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367" name="Google Shape;367;p20"/>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368" name="Google Shape;368;p20"/>
          <p:cNvSpPr txBox="1"/>
          <p:nvPr>
            <p:ph idx="1" type="body"/>
          </p:nvPr>
        </p:nvSpPr>
        <p:spPr>
          <a:xfrm>
            <a:off x="282017" y="2832891"/>
            <a:ext cx="1307700" cy="5439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369" name="Google Shape;369;p20"/>
          <p:cNvSpPr txBox="1"/>
          <p:nvPr>
            <p:ph idx="2" type="body"/>
          </p:nvPr>
        </p:nvSpPr>
        <p:spPr>
          <a:xfrm>
            <a:off x="1735443" y="2832891"/>
            <a:ext cx="1307700" cy="543900"/>
          </a:xfrm>
          <a:prstGeom prst="rect">
            <a:avLst/>
          </a:prstGeom>
        </p:spPr>
        <p:txBody>
          <a:bodyPr anchorCtr="0" anchor="t" bIns="0" lIns="0" spcFirstLastPara="1" rIns="0" wrap="square" tIns="0">
            <a:noAutofit/>
          </a:bodyPr>
          <a:lstStyle>
            <a:lvl1pPr indent="-292100" lvl="0" marL="4572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1pPr>
            <a:lvl2pPr indent="-292100" lvl="1" marL="9144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2pPr>
            <a:lvl3pPr indent="-292100" lvl="2" marL="13716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3pPr>
            <a:lvl4pPr indent="-292100" lvl="3" marL="18288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4pPr>
            <a:lvl5pPr indent="-292100" lvl="4" marL="22860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5pPr>
            <a:lvl6pPr indent="-292100" lvl="5" marL="27432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6pPr>
            <a:lvl7pPr indent="-292100" lvl="6" marL="32004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7pPr>
            <a:lvl8pPr indent="-292100" lvl="7" marL="36576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8pPr>
            <a:lvl9pPr indent="-292100" lvl="8" marL="41148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370" name="Google Shape;370;p20"/>
          <p:cNvSpPr txBox="1"/>
          <p:nvPr>
            <p:ph idx="3" type="body"/>
          </p:nvPr>
        </p:nvSpPr>
        <p:spPr>
          <a:xfrm>
            <a:off x="3188870" y="2832891"/>
            <a:ext cx="1307700" cy="5439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371" name="Google Shape;371;p20"/>
          <p:cNvSpPr txBox="1"/>
          <p:nvPr>
            <p:ph idx="4" type="body"/>
          </p:nvPr>
        </p:nvSpPr>
        <p:spPr>
          <a:xfrm>
            <a:off x="4642297" y="2832891"/>
            <a:ext cx="1307700" cy="5439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372" name="Google Shape;372;p20"/>
          <p:cNvSpPr txBox="1"/>
          <p:nvPr>
            <p:ph idx="5" type="body"/>
          </p:nvPr>
        </p:nvSpPr>
        <p:spPr>
          <a:xfrm>
            <a:off x="6095723" y="2832891"/>
            <a:ext cx="1307700" cy="5439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373" name="Google Shape;373;p20"/>
          <p:cNvSpPr txBox="1"/>
          <p:nvPr>
            <p:ph idx="6" type="body"/>
          </p:nvPr>
        </p:nvSpPr>
        <p:spPr>
          <a:xfrm>
            <a:off x="7549150" y="2832891"/>
            <a:ext cx="1307700" cy="5439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374" name="Google Shape;374;p20"/>
          <p:cNvSpPr txBox="1"/>
          <p:nvPr>
            <p:ph idx="7"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75" name="Google Shape;375;p20"/>
          <p:cNvSpPr txBox="1"/>
          <p:nvPr>
            <p:ph idx="8"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76" name="Google Shape;376;p20"/>
          <p:cNvSpPr/>
          <p:nvPr>
            <p:ph idx="9" type="pic"/>
          </p:nvPr>
        </p:nvSpPr>
        <p:spPr>
          <a:xfrm>
            <a:off x="282017" y="1446074"/>
            <a:ext cx="1307700" cy="1307700"/>
          </a:xfrm>
          <a:prstGeom prst="roundRect">
            <a:avLst>
              <a:gd fmla="val 16667" name="adj"/>
            </a:avLst>
          </a:prstGeom>
          <a:noFill/>
          <a:ln>
            <a:noFill/>
          </a:ln>
        </p:spPr>
      </p:sp>
      <p:sp>
        <p:nvSpPr>
          <p:cNvPr id="377" name="Google Shape;377;p20"/>
          <p:cNvSpPr/>
          <p:nvPr>
            <p:ph idx="13" type="pic"/>
          </p:nvPr>
        </p:nvSpPr>
        <p:spPr>
          <a:xfrm>
            <a:off x="1735443" y="1446074"/>
            <a:ext cx="1307700" cy="1307700"/>
          </a:xfrm>
          <a:prstGeom prst="roundRect">
            <a:avLst>
              <a:gd fmla="val 16667" name="adj"/>
            </a:avLst>
          </a:prstGeom>
          <a:noFill/>
          <a:ln>
            <a:noFill/>
          </a:ln>
        </p:spPr>
      </p:sp>
      <p:sp>
        <p:nvSpPr>
          <p:cNvPr id="378" name="Google Shape;378;p20"/>
          <p:cNvSpPr/>
          <p:nvPr>
            <p:ph idx="14" type="pic"/>
          </p:nvPr>
        </p:nvSpPr>
        <p:spPr>
          <a:xfrm>
            <a:off x="3188870" y="1446074"/>
            <a:ext cx="1307700" cy="1307700"/>
          </a:xfrm>
          <a:prstGeom prst="roundRect">
            <a:avLst>
              <a:gd fmla="val 16667" name="adj"/>
            </a:avLst>
          </a:prstGeom>
          <a:noFill/>
          <a:ln>
            <a:noFill/>
          </a:ln>
        </p:spPr>
      </p:sp>
      <p:sp>
        <p:nvSpPr>
          <p:cNvPr id="379" name="Google Shape;379;p20"/>
          <p:cNvSpPr/>
          <p:nvPr>
            <p:ph idx="15" type="pic"/>
          </p:nvPr>
        </p:nvSpPr>
        <p:spPr>
          <a:xfrm>
            <a:off x="4642297" y="1446074"/>
            <a:ext cx="1307700" cy="1307700"/>
          </a:xfrm>
          <a:prstGeom prst="roundRect">
            <a:avLst>
              <a:gd fmla="val 16667" name="adj"/>
            </a:avLst>
          </a:prstGeom>
          <a:noFill/>
          <a:ln>
            <a:noFill/>
          </a:ln>
        </p:spPr>
      </p:sp>
      <p:sp>
        <p:nvSpPr>
          <p:cNvPr id="380" name="Google Shape;380;p20"/>
          <p:cNvSpPr/>
          <p:nvPr>
            <p:ph idx="16" type="pic"/>
          </p:nvPr>
        </p:nvSpPr>
        <p:spPr>
          <a:xfrm>
            <a:off x="6095723" y="1446074"/>
            <a:ext cx="1307700" cy="1307700"/>
          </a:xfrm>
          <a:prstGeom prst="roundRect">
            <a:avLst>
              <a:gd fmla="val 16667" name="adj"/>
            </a:avLst>
          </a:prstGeom>
          <a:noFill/>
          <a:ln>
            <a:noFill/>
          </a:ln>
        </p:spPr>
      </p:sp>
      <p:sp>
        <p:nvSpPr>
          <p:cNvPr id="381" name="Google Shape;381;p20"/>
          <p:cNvSpPr/>
          <p:nvPr>
            <p:ph idx="17" type="pic"/>
          </p:nvPr>
        </p:nvSpPr>
        <p:spPr>
          <a:xfrm>
            <a:off x="7549150" y="1446074"/>
            <a:ext cx="1307700" cy="1307700"/>
          </a:xfrm>
          <a:prstGeom prst="roundRect">
            <a:avLst>
              <a:gd fmla="val 16667" name="adj"/>
            </a:avLst>
          </a:prstGeom>
          <a:noFill/>
          <a:ln>
            <a:noFill/>
          </a:ln>
        </p:spPr>
      </p:sp>
      <p:sp>
        <p:nvSpPr>
          <p:cNvPr id="382" name="Google Shape;382;p20"/>
          <p:cNvSpPr txBox="1"/>
          <p:nvPr>
            <p:ph idx="18" type="body"/>
          </p:nvPr>
        </p:nvSpPr>
        <p:spPr>
          <a:xfrm>
            <a:off x="279292" y="3564958"/>
            <a:ext cx="1307700" cy="1082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383" name="Google Shape;383;p20"/>
          <p:cNvSpPr txBox="1"/>
          <p:nvPr>
            <p:ph idx="19" type="body"/>
          </p:nvPr>
        </p:nvSpPr>
        <p:spPr>
          <a:xfrm>
            <a:off x="1732718" y="3564958"/>
            <a:ext cx="1307700" cy="1082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384" name="Google Shape;384;p20"/>
          <p:cNvSpPr txBox="1"/>
          <p:nvPr>
            <p:ph idx="20" type="body"/>
          </p:nvPr>
        </p:nvSpPr>
        <p:spPr>
          <a:xfrm>
            <a:off x="3186145" y="3564958"/>
            <a:ext cx="1307700" cy="1082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385" name="Google Shape;385;p20"/>
          <p:cNvSpPr txBox="1"/>
          <p:nvPr>
            <p:ph idx="21" type="body"/>
          </p:nvPr>
        </p:nvSpPr>
        <p:spPr>
          <a:xfrm>
            <a:off x="4639572" y="3564958"/>
            <a:ext cx="1307700" cy="1082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386" name="Google Shape;386;p20"/>
          <p:cNvSpPr txBox="1"/>
          <p:nvPr>
            <p:ph idx="22" type="body"/>
          </p:nvPr>
        </p:nvSpPr>
        <p:spPr>
          <a:xfrm>
            <a:off x="6092998" y="3564958"/>
            <a:ext cx="1307700" cy="1082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387" name="Google Shape;387;p20"/>
          <p:cNvSpPr txBox="1"/>
          <p:nvPr>
            <p:ph idx="23" type="body"/>
          </p:nvPr>
        </p:nvSpPr>
        <p:spPr>
          <a:xfrm>
            <a:off x="7546425" y="3564958"/>
            <a:ext cx="1307700" cy="1082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statement 1">
  <p:cSld name="CUSTOM_4_1">
    <p:bg>
      <p:bgPr>
        <a:blipFill>
          <a:blip r:embed="rId2">
            <a:alphaModFix/>
          </a:blip>
          <a:stretch>
            <a:fillRect/>
          </a:stretch>
        </a:blipFill>
      </p:bgPr>
    </p:bg>
    <p:spTree>
      <p:nvGrpSpPr>
        <p:cNvPr id="388" name="Shape 388"/>
        <p:cNvGrpSpPr/>
        <p:nvPr/>
      </p:nvGrpSpPr>
      <p:grpSpPr>
        <a:xfrm>
          <a:off x="0" y="0"/>
          <a:ext cx="0" cy="0"/>
          <a:chOff x="0" y="0"/>
          <a:chExt cx="0" cy="0"/>
        </a:xfrm>
      </p:grpSpPr>
      <p:sp>
        <p:nvSpPr>
          <p:cNvPr id="389" name="Google Shape;389;p21"/>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90" name="Google Shape;390;p21"/>
          <p:cNvSpPr txBox="1"/>
          <p:nvPr>
            <p:ph idx="2"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91" name="Google Shape;391;p21"/>
          <p:cNvSpPr txBox="1"/>
          <p:nvPr>
            <p:ph idx="3" type="body"/>
          </p:nvPr>
        </p:nvSpPr>
        <p:spPr>
          <a:xfrm>
            <a:off x="360300" y="2181900"/>
            <a:ext cx="8496600" cy="2486700"/>
          </a:xfrm>
          <a:prstGeom prst="rect">
            <a:avLst/>
          </a:prstGeom>
        </p:spPr>
        <p:txBody>
          <a:bodyPr anchorCtr="0" anchor="b" bIns="0" lIns="0" spcFirstLastPara="1" rIns="0" wrap="square" tIns="0">
            <a:noAutofit/>
          </a:bodyPr>
          <a:lstStyle>
            <a:lvl1pPr indent="-228600" lvl="0" marL="457200">
              <a:lnSpc>
                <a:spcPct val="85000"/>
              </a:lnSpc>
              <a:spcBef>
                <a:spcPts val="0"/>
              </a:spcBef>
              <a:spcAft>
                <a:spcPts val="0"/>
              </a:spcAft>
              <a:buNone/>
              <a:defRPr sz="3600"/>
            </a:lvl1pPr>
            <a:lvl2pPr indent="-228600" lvl="1" marL="914400">
              <a:lnSpc>
                <a:spcPct val="85000"/>
              </a:lnSpc>
              <a:spcBef>
                <a:spcPts val="0"/>
              </a:spcBef>
              <a:spcAft>
                <a:spcPts val="0"/>
              </a:spcAft>
              <a:buNone/>
              <a:defRPr sz="3600"/>
            </a:lvl2pPr>
            <a:lvl3pPr indent="-228600" lvl="2" marL="1371600">
              <a:lnSpc>
                <a:spcPct val="85000"/>
              </a:lnSpc>
              <a:spcBef>
                <a:spcPts val="0"/>
              </a:spcBef>
              <a:spcAft>
                <a:spcPts val="0"/>
              </a:spcAft>
              <a:buNone/>
              <a:defRPr sz="3600"/>
            </a:lvl3pPr>
            <a:lvl4pPr indent="-228600" lvl="3" marL="1828800">
              <a:lnSpc>
                <a:spcPct val="85000"/>
              </a:lnSpc>
              <a:spcBef>
                <a:spcPts val="0"/>
              </a:spcBef>
              <a:spcAft>
                <a:spcPts val="0"/>
              </a:spcAft>
              <a:buNone/>
              <a:defRPr sz="3600"/>
            </a:lvl4pPr>
            <a:lvl5pPr indent="-228600" lvl="4" marL="2286000">
              <a:lnSpc>
                <a:spcPct val="85000"/>
              </a:lnSpc>
              <a:spcBef>
                <a:spcPts val="0"/>
              </a:spcBef>
              <a:spcAft>
                <a:spcPts val="0"/>
              </a:spcAft>
              <a:buNone/>
              <a:defRPr sz="3600"/>
            </a:lvl5pPr>
            <a:lvl6pPr indent="-228600" lvl="5" marL="2743200">
              <a:lnSpc>
                <a:spcPct val="85000"/>
              </a:lnSpc>
              <a:spcBef>
                <a:spcPts val="0"/>
              </a:spcBef>
              <a:spcAft>
                <a:spcPts val="0"/>
              </a:spcAft>
              <a:buNone/>
              <a:defRPr sz="3600"/>
            </a:lvl6pPr>
            <a:lvl7pPr indent="-228600" lvl="6" marL="3200400">
              <a:lnSpc>
                <a:spcPct val="85000"/>
              </a:lnSpc>
              <a:spcBef>
                <a:spcPts val="0"/>
              </a:spcBef>
              <a:spcAft>
                <a:spcPts val="0"/>
              </a:spcAft>
              <a:buNone/>
              <a:defRPr sz="3600"/>
            </a:lvl7pPr>
            <a:lvl8pPr indent="-228600" lvl="7" marL="3657600">
              <a:lnSpc>
                <a:spcPct val="85000"/>
              </a:lnSpc>
              <a:spcBef>
                <a:spcPts val="0"/>
              </a:spcBef>
              <a:spcAft>
                <a:spcPts val="0"/>
              </a:spcAft>
              <a:buNone/>
              <a:defRPr sz="3600"/>
            </a:lvl8pPr>
            <a:lvl9pPr indent="-228600" lvl="8" marL="4114800">
              <a:lnSpc>
                <a:spcPct val="85000"/>
              </a:lnSpc>
              <a:spcBef>
                <a:spcPts val="0"/>
              </a:spcBef>
              <a:spcAft>
                <a:spcPts val="0"/>
              </a:spcAft>
              <a:buNone/>
              <a:defRPr sz="3600"/>
            </a:lvl9pPr>
          </a:lstStyle>
          <a:p/>
        </p:txBody>
      </p:sp>
      <p:sp>
        <p:nvSpPr>
          <p:cNvPr id="392" name="Google Shape;392;p21"/>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ALT 1">
  <p:cSld name="BLANK_1_1_1_2">
    <p:bg>
      <p:bgPr>
        <a:blipFill>
          <a:blip r:embed="rId2">
            <a:alphaModFix/>
          </a:blip>
          <a:stretch>
            <a:fillRect/>
          </a:stretch>
        </a:blipFill>
      </p:bgPr>
    </p:bg>
    <p:spTree>
      <p:nvGrpSpPr>
        <p:cNvPr id="393" name="Shape 393"/>
        <p:cNvGrpSpPr/>
        <p:nvPr/>
      </p:nvGrpSpPr>
      <p:grpSpPr>
        <a:xfrm>
          <a:off x="0" y="0"/>
          <a:ext cx="0" cy="0"/>
          <a:chOff x="0" y="0"/>
          <a:chExt cx="0" cy="0"/>
        </a:xfrm>
      </p:grpSpPr>
      <p:sp>
        <p:nvSpPr>
          <p:cNvPr id="394" name="Google Shape;394;p22"/>
          <p:cNvSpPr txBox="1"/>
          <p:nvPr>
            <p:ph type="title"/>
          </p:nvPr>
        </p:nvSpPr>
        <p:spPr>
          <a:xfrm>
            <a:off x="284700" y="474750"/>
            <a:ext cx="4227300" cy="965400"/>
          </a:xfrm>
          <a:prstGeom prst="rect">
            <a:avLst/>
          </a:prstGeom>
        </p:spPr>
        <p:txBody>
          <a:bodyPr anchorCtr="0" anchor="b" bIns="0" lIns="0" spcFirstLastPara="1" rIns="91425" wrap="square" tIns="0">
            <a:noAutofit/>
          </a:bodyPr>
          <a:lstStyle>
            <a:lvl1pPr lvl="0">
              <a:lnSpc>
                <a:spcPct val="90000"/>
              </a:lnSpc>
              <a:spcBef>
                <a:spcPts val="0"/>
              </a:spcBef>
              <a:spcAft>
                <a:spcPts val="0"/>
              </a:spcAft>
              <a:buNone/>
              <a:defRPr sz="3000"/>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395" name="Google Shape;395;p22"/>
          <p:cNvSpPr/>
          <p:nvPr>
            <p:ph idx="2" type="pic"/>
          </p:nvPr>
        </p:nvSpPr>
        <p:spPr>
          <a:xfrm>
            <a:off x="4629600" y="474750"/>
            <a:ext cx="4227300" cy="4194000"/>
          </a:xfrm>
          <a:prstGeom prst="roundRect">
            <a:avLst>
              <a:gd fmla="val 5294" name="adj"/>
            </a:avLst>
          </a:prstGeom>
          <a:noFill/>
          <a:ln>
            <a:noFill/>
          </a:ln>
        </p:spPr>
      </p:sp>
      <p:sp>
        <p:nvSpPr>
          <p:cNvPr id="396" name="Google Shape;396;p22"/>
          <p:cNvSpPr txBox="1"/>
          <p:nvPr>
            <p:ph idx="1" type="body"/>
          </p:nvPr>
        </p:nvSpPr>
        <p:spPr>
          <a:xfrm>
            <a:off x="284700" y="3065325"/>
            <a:ext cx="2772600" cy="1603200"/>
          </a:xfrm>
          <a:prstGeom prst="rect">
            <a:avLst/>
          </a:prstGeom>
        </p:spPr>
        <p:txBody>
          <a:bodyPr anchorCtr="0" anchor="b" bIns="0" lIns="0" spcFirstLastPara="1" rIns="0" wrap="square" tIns="0">
            <a:noAutofit/>
          </a:bodyPr>
          <a:lstStyle>
            <a:lvl1pPr indent="-304800" lvl="0" marL="457200">
              <a:spcBef>
                <a:spcPts val="0"/>
              </a:spcBef>
              <a:spcAft>
                <a:spcPts val="0"/>
              </a:spcAft>
              <a:buClr>
                <a:schemeClr val="lt1"/>
              </a:buClr>
              <a:buSzPts val="1200"/>
              <a:buChar char="●"/>
              <a:defRPr sz="1200"/>
            </a:lvl1pPr>
            <a:lvl2pPr indent="-304800" lvl="1" marL="914400">
              <a:spcBef>
                <a:spcPts val="800"/>
              </a:spcBef>
              <a:spcAft>
                <a:spcPts val="0"/>
              </a:spcAft>
              <a:buClr>
                <a:schemeClr val="lt1"/>
              </a:buClr>
              <a:buSzPts val="1200"/>
              <a:buChar char="○"/>
              <a:defRPr sz="1200"/>
            </a:lvl2pPr>
            <a:lvl3pPr indent="-304800" lvl="2" marL="1371600">
              <a:spcBef>
                <a:spcPts val="800"/>
              </a:spcBef>
              <a:spcAft>
                <a:spcPts val="0"/>
              </a:spcAft>
              <a:buClr>
                <a:schemeClr val="lt1"/>
              </a:buClr>
              <a:buSzPts val="1200"/>
              <a:buChar char="■"/>
              <a:defRPr sz="1200"/>
            </a:lvl3pPr>
            <a:lvl4pPr indent="-304800" lvl="3" marL="1828800">
              <a:spcBef>
                <a:spcPts val="800"/>
              </a:spcBef>
              <a:spcAft>
                <a:spcPts val="0"/>
              </a:spcAft>
              <a:buClr>
                <a:schemeClr val="lt1"/>
              </a:buClr>
              <a:buSzPts val="1200"/>
              <a:buChar char="●"/>
              <a:defRPr sz="1200"/>
            </a:lvl4pPr>
            <a:lvl5pPr indent="-304800" lvl="4" marL="2286000">
              <a:spcBef>
                <a:spcPts val="800"/>
              </a:spcBef>
              <a:spcAft>
                <a:spcPts val="0"/>
              </a:spcAft>
              <a:buClr>
                <a:schemeClr val="lt1"/>
              </a:buClr>
              <a:buSzPts val="1200"/>
              <a:buChar char="○"/>
              <a:defRPr sz="1200"/>
            </a:lvl5pPr>
            <a:lvl6pPr indent="-304800" lvl="5" marL="2743200">
              <a:spcBef>
                <a:spcPts val="800"/>
              </a:spcBef>
              <a:spcAft>
                <a:spcPts val="0"/>
              </a:spcAft>
              <a:buClr>
                <a:schemeClr val="lt1"/>
              </a:buClr>
              <a:buSzPts val="1200"/>
              <a:buChar char="■"/>
              <a:defRPr sz="1200"/>
            </a:lvl6pPr>
            <a:lvl7pPr indent="-304800" lvl="6" marL="3200400">
              <a:spcBef>
                <a:spcPts val="800"/>
              </a:spcBef>
              <a:spcAft>
                <a:spcPts val="0"/>
              </a:spcAft>
              <a:buClr>
                <a:schemeClr val="lt1"/>
              </a:buClr>
              <a:buSzPts val="1200"/>
              <a:buChar char="●"/>
              <a:defRPr sz="1200"/>
            </a:lvl7pPr>
            <a:lvl8pPr indent="-304800" lvl="7" marL="3657600">
              <a:spcBef>
                <a:spcPts val="800"/>
              </a:spcBef>
              <a:spcAft>
                <a:spcPts val="0"/>
              </a:spcAft>
              <a:buClr>
                <a:schemeClr val="lt1"/>
              </a:buClr>
              <a:buSzPts val="1200"/>
              <a:buChar char="○"/>
              <a:defRPr sz="1200"/>
            </a:lvl8pPr>
            <a:lvl9pPr indent="-304800" lvl="8" marL="4114800">
              <a:spcBef>
                <a:spcPts val="800"/>
              </a:spcBef>
              <a:spcAft>
                <a:spcPts val="800"/>
              </a:spcAft>
              <a:buClr>
                <a:schemeClr val="lt1"/>
              </a:buClr>
              <a:buSzPts val="1200"/>
              <a:buChar char="■"/>
              <a:defRPr sz="1200"/>
            </a:lvl9pPr>
          </a:lstStyle>
          <a:p/>
        </p:txBody>
      </p:sp>
      <p:sp>
        <p:nvSpPr>
          <p:cNvPr id="397" name="Google Shape;397;p22"/>
          <p:cNvSpPr txBox="1"/>
          <p:nvPr>
            <p:ph idx="3"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98" name="Google Shape;398;p22"/>
          <p:cNvSpPr txBox="1"/>
          <p:nvPr>
            <p:ph idx="4"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99" name="Google Shape;399;p22"/>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ALT 2">
  <p:cSld name="BLANK_1_1_1_2_3_1">
    <p:bg>
      <p:bgPr>
        <a:blipFill>
          <a:blip r:embed="rId2">
            <a:alphaModFix/>
          </a:blip>
          <a:stretch>
            <a:fillRect/>
          </a:stretch>
        </a:blipFill>
      </p:bgPr>
    </p:bg>
    <p:spTree>
      <p:nvGrpSpPr>
        <p:cNvPr id="400" name="Shape 400"/>
        <p:cNvGrpSpPr/>
        <p:nvPr/>
      </p:nvGrpSpPr>
      <p:grpSpPr>
        <a:xfrm>
          <a:off x="0" y="0"/>
          <a:ext cx="0" cy="0"/>
          <a:chOff x="0" y="0"/>
          <a:chExt cx="0" cy="0"/>
        </a:xfrm>
      </p:grpSpPr>
      <p:sp>
        <p:nvSpPr>
          <p:cNvPr id="401" name="Google Shape;401;p23"/>
          <p:cNvSpPr/>
          <p:nvPr>
            <p:ph idx="2" type="pic"/>
          </p:nvPr>
        </p:nvSpPr>
        <p:spPr>
          <a:xfrm>
            <a:off x="4629600" y="474750"/>
            <a:ext cx="4227300" cy="4194000"/>
          </a:xfrm>
          <a:prstGeom prst="roundRect">
            <a:avLst>
              <a:gd fmla="val 10510" name="adj"/>
            </a:avLst>
          </a:prstGeom>
          <a:noFill/>
          <a:ln>
            <a:noFill/>
          </a:ln>
        </p:spPr>
      </p:sp>
      <p:sp>
        <p:nvSpPr>
          <p:cNvPr id="402" name="Google Shape;402;p23"/>
          <p:cNvSpPr txBox="1"/>
          <p:nvPr>
            <p:ph idx="1" type="body"/>
          </p:nvPr>
        </p:nvSpPr>
        <p:spPr>
          <a:xfrm>
            <a:off x="284700" y="1440225"/>
            <a:ext cx="2772600" cy="16032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03" name="Google Shape;403;p23"/>
          <p:cNvSpPr txBox="1"/>
          <p:nvPr>
            <p:ph idx="3"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404" name="Google Shape;404;p23"/>
          <p:cNvSpPr txBox="1"/>
          <p:nvPr>
            <p:ph idx="4"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405" name="Google Shape;405;p23"/>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406" name="Google Shape;406;p23"/>
          <p:cNvSpPr txBox="1"/>
          <p:nvPr>
            <p:ph type="title"/>
          </p:nvPr>
        </p:nvSpPr>
        <p:spPr>
          <a:xfrm>
            <a:off x="284700" y="474750"/>
            <a:ext cx="56736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atin typeface="Instrument Sans Medium"/>
                <a:ea typeface="Instrument Sans Medium"/>
                <a:cs typeface="Instrument Sans Medium"/>
                <a:sym typeface="Instrument Sans Medium"/>
              </a:defRPr>
            </a:lvl2pPr>
            <a:lvl3pPr lvl="2">
              <a:lnSpc>
                <a:spcPct val="115000"/>
              </a:lnSpc>
              <a:spcBef>
                <a:spcPts val="0"/>
              </a:spcBef>
              <a:spcAft>
                <a:spcPts val="0"/>
              </a:spcAft>
              <a:buNone/>
              <a:defRPr sz="2400">
                <a:latin typeface="Instrument Sans Medium"/>
                <a:ea typeface="Instrument Sans Medium"/>
                <a:cs typeface="Instrument Sans Medium"/>
                <a:sym typeface="Instrument Sans Medium"/>
              </a:defRPr>
            </a:lvl3pPr>
            <a:lvl4pPr lvl="3">
              <a:lnSpc>
                <a:spcPct val="115000"/>
              </a:lnSpc>
              <a:spcBef>
                <a:spcPts val="0"/>
              </a:spcBef>
              <a:spcAft>
                <a:spcPts val="0"/>
              </a:spcAft>
              <a:buNone/>
              <a:defRPr sz="2400">
                <a:latin typeface="Instrument Sans Medium"/>
                <a:ea typeface="Instrument Sans Medium"/>
                <a:cs typeface="Instrument Sans Medium"/>
                <a:sym typeface="Instrument Sans Medium"/>
              </a:defRPr>
            </a:lvl4pPr>
            <a:lvl5pPr lvl="4">
              <a:lnSpc>
                <a:spcPct val="115000"/>
              </a:lnSpc>
              <a:spcBef>
                <a:spcPts val="0"/>
              </a:spcBef>
              <a:spcAft>
                <a:spcPts val="0"/>
              </a:spcAft>
              <a:buNone/>
              <a:defRPr sz="2400">
                <a:latin typeface="Instrument Sans Medium"/>
                <a:ea typeface="Instrument Sans Medium"/>
                <a:cs typeface="Instrument Sans Medium"/>
                <a:sym typeface="Instrument Sans Medium"/>
              </a:defRPr>
            </a:lvl5pPr>
            <a:lvl6pPr lvl="5">
              <a:lnSpc>
                <a:spcPct val="115000"/>
              </a:lnSpc>
              <a:spcBef>
                <a:spcPts val="0"/>
              </a:spcBef>
              <a:spcAft>
                <a:spcPts val="0"/>
              </a:spcAft>
              <a:buNone/>
              <a:defRPr sz="2400">
                <a:latin typeface="Instrument Sans Medium"/>
                <a:ea typeface="Instrument Sans Medium"/>
                <a:cs typeface="Instrument Sans Medium"/>
                <a:sym typeface="Instrument Sans Medium"/>
              </a:defRPr>
            </a:lvl6pPr>
            <a:lvl7pPr lvl="6">
              <a:lnSpc>
                <a:spcPct val="115000"/>
              </a:lnSpc>
              <a:spcBef>
                <a:spcPts val="0"/>
              </a:spcBef>
              <a:spcAft>
                <a:spcPts val="0"/>
              </a:spcAft>
              <a:buNone/>
              <a:defRPr sz="2400">
                <a:latin typeface="Instrument Sans Medium"/>
                <a:ea typeface="Instrument Sans Medium"/>
                <a:cs typeface="Instrument Sans Medium"/>
                <a:sym typeface="Instrument Sans Medium"/>
              </a:defRPr>
            </a:lvl7pPr>
            <a:lvl8pPr lvl="7">
              <a:lnSpc>
                <a:spcPct val="115000"/>
              </a:lnSpc>
              <a:spcBef>
                <a:spcPts val="0"/>
              </a:spcBef>
              <a:spcAft>
                <a:spcPts val="0"/>
              </a:spcAft>
              <a:buNone/>
              <a:defRPr sz="2400">
                <a:latin typeface="Instrument Sans Medium"/>
                <a:ea typeface="Instrument Sans Medium"/>
                <a:cs typeface="Instrument Sans Medium"/>
                <a:sym typeface="Instrument Sans Medium"/>
              </a:defRPr>
            </a:lvl8pPr>
            <a:lvl9pPr lvl="8">
              <a:lnSpc>
                <a:spcPct val="115000"/>
              </a:lnSpc>
              <a:spcBef>
                <a:spcPts val="0"/>
              </a:spcBef>
              <a:spcAft>
                <a:spcPts val="0"/>
              </a:spcAft>
              <a:buNone/>
              <a:defRPr sz="2400">
                <a:latin typeface="Instrument Sans Medium"/>
                <a:ea typeface="Instrument Sans Medium"/>
                <a:cs typeface="Instrument Sans Medium"/>
                <a:sym typeface="Instrument Sans Medium"/>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ALT 3">
  <p:cSld name="BLANK_1_1_1_2_3_1_1">
    <p:spTree>
      <p:nvGrpSpPr>
        <p:cNvPr id="407" name="Shape 407"/>
        <p:cNvGrpSpPr/>
        <p:nvPr/>
      </p:nvGrpSpPr>
      <p:grpSpPr>
        <a:xfrm>
          <a:off x="0" y="0"/>
          <a:ext cx="0" cy="0"/>
          <a:chOff x="0" y="0"/>
          <a:chExt cx="0" cy="0"/>
        </a:xfrm>
      </p:grpSpPr>
      <p:sp>
        <p:nvSpPr>
          <p:cNvPr id="408" name="Google Shape;408;p24"/>
          <p:cNvSpPr/>
          <p:nvPr>
            <p:ph idx="2" type="pic"/>
          </p:nvPr>
        </p:nvSpPr>
        <p:spPr>
          <a:xfrm>
            <a:off x="4629600" y="474750"/>
            <a:ext cx="4227300" cy="4194000"/>
          </a:xfrm>
          <a:prstGeom prst="roundRect">
            <a:avLst>
              <a:gd fmla="val 10640" name="adj"/>
            </a:avLst>
          </a:prstGeom>
          <a:noFill/>
          <a:ln>
            <a:noFill/>
          </a:ln>
        </p:spPr>
      </p:sp>
      <p:sp>
        <p:nvSpPr>
          <p:cNvPr id="409" name="Google Shape;409;p24"/>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410" name="Google Shape;410;p24"/>
          <p:cNvSpPr txBox="1"/>
          <p:nvPr>
            <p:ph idx="3"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411" name="Google Shape;411;p24"/>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412" name="Google Shape;412;p24"/>
          <p:cNvSpPr txBox="1"/>
          <p:nvPr>
            <p:ph type="title"/>
          </p:nvPr>
        </p:nvSpPr>
        <p:spPr>
          <a:xfrm>
            <a:off x="284700" y="474750"/>
            <a:ext cx="56736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atin typeface="Instrument Sans Medium"/>
                <a:ea typeface="Instrument Sans Medium"/>
                <a:cs typeface="Instrument Sans Medium"/>
                <a:sym typeface="Instrument Sans Medium"/>
              </a:defRPr>
            </a:lvl2pPr>
            <a:lvl3pPr lvl="2">
              <a:lnSpc>
                <a:spcPct val="115000"/>
              </a:lnSpc>
              <a:spcBef>
                <a:spcPts val="0"/>
              </a:spcBef>
              <a:spcAft>
                <a:spcPts val="0"/>
              </a:spcAft>
              <a:buNone/>
              <a:defRPr sz="2400">
                <a:latin typeface="Instrument Sans Medium"/>
                <a:ea typeface="Instrument Sans Medium"/>
                <a:cs typeface="Instrument Sans Medium"/>
                <a:sym typeface="Instrument Sans Medium"/>
              </a:defRPr>
            </a:lvl3pPr>
            <a:lvl4pPr lvl="3">
              <a:lnSpc>
                <a:spcPct val="115000"/>
              </a:lnSpc>
              <a:spcBef>
                <a:spcPts val="0"/>
              </a:spcBef>
              <a:spcAft>
                <a:spcPts val="0"/>
              </a:spcAft>
              <a:buNone/>
              <a:defRPr sz="2400">
                <a:latin typeface="Instrument Sans Medium"/>
                <a:ea typeface="Instrument Sans Medium"/>
                <a:cs typeface="Instrument Sans Medium"/>
                <a:sym typeface="Instrument Sans Medium"/>
              </a:defRPr>
            </a:lvl4pPr>
            <a:lvl5pPr lvl="4">
              <a:lnSpc>
                <a:spcPct val="115000"/>
              </a:lnSpc>
              <a:spcBef>
                <a:spcPts val="0"/>
              </a:spcBef>
              <a:spcAft>
                <a:spcPts val="0"/>
              </a:spcAft>
              <a:buNone/>
              <a:defRPr sz="2400">
                <a:latin typeface="Instrument Sans Medium"/>
                <a:ea typeface="Instrument Sans Medium"/>
                <a:cs typeface="Instrument Sans Medium"/>
                <a:sym typeface="Instrument Sans Medium"/>
              </a:defRPr>
            </a:lvl5pPr>
            <a:lvl6pPr lvl="5">
              <a:lnSpc>
                <a:spcPct val="115000"/>
              </a:lnSpc>
              <a:spcBef>
                <a:spcPts val="0"/>
              </a:spcBef>
              <a:spcAft>
                <a:spcPts val="0"/>
              </a:spcAft>
              <a:buNone/>
              <a:defRPr sz="2400">
                <a:latin typeface="Instrument Sans Medium"/>
                <a:ea typeface="Instrument Sans Medium"/>
                <a:cs typeface="Instrument Sans Medium"/>
                <a:sym typeface="Instrument Sans Medium"/>
              </a:defRPr>
            </a:lvl6pPr>
            <a:lvl7pPr lvl="6">
              <a:lnSpc>
                <a:spcPct val="115000"/>
              </a:lnSpc>
              <a:spcBef>
                <a:spcPts val="0"/>
              </a:spcBef>
              <a:spcAft>
                <a:spcPts val="0"/>
              </a:spcAft>
              <a:buNone/>
              <a:defRPr sz="2400">
                <a:latin typeface="Instrument Sans Medium"/>
                <a:ea typeface="Instrument Sans Medium"/>
                <a:cs typeface="Instrument Sans Medium"/>
                <a:sym typeface="Instrument Sans Medium"/>
              </a:defRPr>
            </a:lvl7pPr>
            <a:lvl8pPr lvl="7">
              <a:lnSpc>
                <a:spcPct val="115000"/>
              </a:lnSpc>
              <a:spcBef>
                <a:spcPts val="0"/>
              </a:spcBef>
              <a:spcAft>
                <a:spcPts val="0"/>
              </a:spcAft>
              <a:buNone/>
              <a:defRPr sz="2400">
                <a:latin typeface="Instrument Sans Medium"/>
                <a:ea typeface="Instrument Sans Medium"/>
                <a:cs typeface="Instrument Sans Medium"/>
                <a:sym typeface="Instrument Sans Medium"/>
              </a:defRPr>
            </a:lvl8pPr>
            <a:lvl9pPr lvl="8">
              <a:lnSpc>
                <a:spcPct val="115000"/>
              </a:lnSpc>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413" name="Google Shape;413;p24"/>
          <p:cNvSpPr txBox="1"/>
          <p:nvPr>
            <p:ph idx="4" type="body"/>
          </p:nvPr>
        </p:nvSpPr>
        <p:spPr>
          <a:xfrm>
            <a:off x="284700" y="1440225"/>
            <a:ext cx="2772600" cy="16032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ALT 4">
  <p:cSld name="BLANK_1_1_1_2_2">
    <p:bg>
      <p:bgPr>
        <a:blipFill>
          <a:blip r:embed="rId2">
            <a:alphaModFix/>
          </a:blip>
          <a:stretch>
            <a:fillRect/>
          </a:stretch>
        </a:blipFill>
      </p:bgPr>
    </p:bg>
    <p:spTree>
      <p:nvGrpSpPr>
        <p:cNvPr id="414" name="Shape 414"/>
        <p:cNvGrpSpPr/>
        <p:nvPr/>
      </p:nvGrpSpPr>
      <p:grpSpPr>
        <a:xfrm>
          <a:off x="0" y="0"/>
          <a:ext cx="0" cy="0"/>
          <a:chOff x="0" y="0"/>
          <a:chExt cx="0" cy="0"/>
        </a:xfrm>
      </p:grpSpPr>
      <p:sp>
        <p:nvSpPr>
          <p:cNvPr id="415" name="Google Shape;415;p25"/>
          <p:cNvSpPr/>
          <p:nvPr/>
        </p:nvSpPr>
        <p:spPr>
          <a:xfrm>
            <a:off x="284700" y="2630400"/>
            <a:ext cx="8572200" cy="20382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416" name="Google Shape;416;p25"/>
          <p:cNvSpPr/>
          <p:nvPr/>
        </p:nvSpPr>
        <p:spPr>
          <a:xfrm>
            <a:off x="463993" y="2779498"/>
            <a:ext cx="1783200" cy="1783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417" name="Google Shape;417;p25"/>
          <p:cNvSpPr/>
          <p:nvPr>
            <p:ph idx="2" type="pic"/>
          </p:nvPr>
        </p:nvSpPr>
        <p:spPr>
          <a:xfrm>
            <a:off x="446675" y="2758375"/>
            <a:ext cx="1783200" cy="1783200"/>
          </a:xfrm>
          <a:prstGeom prst="ellipse">
            <a:avLst/>
          </a:prstGeom>
          <a:noFill/>
          <a:ln>
            <a:noFill/>
          </a:ln>
        </p:spPr>
      </p:sp>
      <p:sp>
        <p:nvSpPr>
          <p:cNvPr id="418" name="Google Shape;418;p25"/>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a:buNone/>
              <a:defRPr sz="1000">
                <a:solidFill>
                  <a:schemeClr val="accent5"/>
                </a:solidFill>
              </a:defRPr>
            </a:lvl2pPr>
            <a:lvl3pPr lvl="2">
              <a:spcBef>
                <a:spcPts val="0"/>
              </a:spcBef>
              <a:spcAft>
                <a:spcPts val="0"/>
              </a:spcAft>
              <a:buClr>
                <a:schemeClr val="accent5"/>
              </a:buClr>
              <a:buSzPts val="1000"/>
              <a:buFont typeface="Instrument Sans"/>
              <a:buNone/>
              <a:defRPr sz="1000">
                <a:solidFill>
                  <a:schemeClr val="accent5"/>
                </a:solidFill>
              </a:defRPr>
            </a:lvl3pPr>
            <a:lvl4pPr lvl="3">
              <a:spcBef>
                <a:spcPts val="0"/>
              </a:spcBef>
              <a:spcAft>
                <a:spcPts val="0"/>
              </a:spcAft>
              <a:buClr>
                <a:schemeClr val="accent5"/>
              </a:buClr>
              <a:buSzPts val="1000"/>
              <a:buFont typeface="Instrument Sans"/>
              <a:buNone/>
              <a:defRPr sz="1000">
                <a:solidFill>
                  <a:schemeClr val="accent5"/>
                </a:solidFill>
              </a:defRPr>
            </a:lvl4pPr>
            <a:lvl5pPr lvl="4">
              <a:spcBef>
                <a:spcPts val="0"/>
              </a:spcBef>
              <a:spcAft>
                <a:spcPts val="0"/>
              </a:spcAft>
              <a:buClr>
                <a:schemeClr val="accent5"/>
              </a:buClr>
              <a:buSzPts val="1000"/>
              <a:buFont typeface="Instrument Sans"/>
              <a:buNone/>
              <a:defRPr sz="1000">
                <a:solidFill>
                  <a:schemeClr val="accent5"/>
                </a:solidFill>
              </a:defRPr>
            </a:lvl5pPr>
            <a:lvl6pPr lvl="5">
              <a:spcBef>
                <a:spcPts val="0"/>
              </a:spcBef>
              <a:spcAft>
                <a:spcPts val="0"/>
              </a:spcAft>
              <a:buClr>
                <a:schemeClr val="accent5"/>
              </a:buClr>
              <a:buSzPts val="1000"/>
              <a:buFont typeface="Instrument Sans"/>
              <a:buNone/>
              <a:defRPr sz="1000">
                <a:solidFill>
                  <a:schemeClr val="accent5"/>
                </a:solidFill>
              </a:defRPr>
            </a:lvl6pPr>
            <a:lvl7pPr lvl="6">
              <a:spcBef>
                <a:spcPts val="0"/>
              </a:spcBef>
              <a:spcAft>
                <a:spcPts val="0"/>
              </a:spcAft>
              <a:buClr>
                <a:schemeClr val="accent5"/>
              </a:buClr>
              <a:buSzPts val="1000"/>
              <a:buFont typeface="Instrument Sans"/>
              <a:buNone/>
              <a:defRPr sz="1000">
                <a:solidFill>
                  <a:schemeClr val="accent5"/>
                </a:solidFill>
              </a:defRPr>
            </a:lvl7pPr>
            <a:lvl8pPr lvl="7">
              <a:spcBef>
                <a:spcPts val="0"/>
              </a:spcBef>
              <a:spcAft>
                <a:spcPts val="0"/>
              </a:spcAft>
              <a:buClr>
                <a:schemeClr val="accent5"/>
              </a:buClr>
              <a:buSzPts val="1000"/>
              <a:buFont typeface="Instrument Sans"/>
              <a:buNone/>
              <a:defRPr sz="1000">
                <a:solidFill>
                  <a:schemeClr val="accent5"/>
                </a:solidFill>
              </a:defRPr>
            </a:lvl8pPr>
            <a:lvl9pPr lvl="8">
              <a:spcBef>
                <a:spcPts val="0"/>
              </a:spcBef>
              <a:spcAft>
                <a:spcPts val="0"/>
              </a:spcAft>
              <a:buClr>
                <a:schemeClr val="accent5"/>
              </a:buClr>
              <a:buSzPts val="1000"/>
              <a:buFont typeface="Instrument Sans"/>
              <a:buNone/>
              <a:defRPr sz="1000">
                <a:solidFill>
                  <a:schemeClr val="accent5"/>
                </a:solidFill>
              </a:defRPr>
            </a:lvl9pPr>
          </a:lstStyle>
          <a:p/>
        </p:txBody>
      </p:sp>
      <p:sp>
        <p:nvSpPr>
          <p:cNvPr id="419" name="Google Shape;419;p25"/>
          <p:cNvSpPr txBox="1"/>
          <p:nvPr>
            <p:ph idx="3"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a:buNone/>
              <a:defRPr sz="1000">
                <a:solidFill>
                  <a:schemeClr val="accent5"/>
                </a:solidFill>
              </a:defRPr>
            </a:lvl2pPr>
            <a:lvl3pPr lvl="2" algn="r">
              <a:spcBef>
                <a:spcPts val="0"/>
              </a:spcBef>
              <a:spcAft>
                <a:spcPts val="0"/>
              </a:spcAft>
              <a:buClr>
                <a:schemeClr val="accent5"/>
              </a:buClr>
              <a:buSzPts val="1000"/>
              <a:buFont typeface="Instrument Sans"/>
              <a:buNone/>
              <a:defRPr sz="1000">
                <a:solidFill>
                  <a:schemeClr val="accent5"/>
                </a:solidFill>
              </a:defRPr>
            </a:lvl3pPr>
            <a:lvl4pPr lvl="3" algn="r">
              <a:spcBef>
                <a:spcPts val="0"/>
              </a:spcBef>
              <a:spcAft>
                <a:spcPts val="0"/>
              </a:spcAft>
              <a:buClr>
                <a:schemeClr val="accent5"/>
              </a:buClr>
              <a:buSzPts val="1000"/>
              <a:buFont typeface="Instrument Sans"/>
              <a:buNone/>
              <a:defRPr sz="1000">
                <a:solidFill>
                  <a:schemeClr val="accent5"/>
                </a:solidFill>
              </a:defRPr>
            </a:lvl4pPr>
            <a:lvl5pPr lvl="4" algn="r">
              <a:spcBef>
                <a:spcPts val="0"/>
              </a:spcBef>
              <a:spcAft>
                <a:spcPts val="0"/>
              </a:spcAft>
              <a:buClr>
                <a:schemeClr val="accent5"/>
              </a:buClr>
              <a:buSzPts val="1000"/>
              <a:buFont typeface="Instrument Sans"/>
              <a:buNone/>
              <a:defRPr sz="1000">
                <a:solidFill>
                  <a:schemeClr val="accent5"/>
                </a:solidFill>
              </a:defRPr>
            </a:lvl5pPr>
            <a:lvl6pPr lvl="5" algn="r">
              <a:spcBef>
                <a:spcPts val="0"/>
              </a:spcBef>
              <a:spcAft>
                <a:spcPts val="0"/>
              </a:spcAft>
              <a:buClr>
                <a:schemeClr val="accent5"/>
              </a:buClr>
              <a:buSzPts val="1000"/>
              <a:buFont typeface="Instrument Sans"/>
              <a:buNone/>
              <a:defRPr sz="1000">
                <a:solidFill>
                  <a:schemeClr val="accent5"/>
                </a:solidFill>
              </a:defRPr>
            </a:lvl6pPr>
            <a:lvl7pPr lvl="6" algn="r">
              <a:spcBef>
                <a:spcPts val="0"/>
              </a:spcBef>
              <a:spcAft>
                <a:spcPts val="0"/>
              </a:spcAft>
              <a:buClr>
                <a:schemeClr val="accent5"/>
              </a:buClr>
              <a:buSzPts val="1000"/>
              <a:buFont typeface="Instrument Sans"/>
              <a:buNone/>
              <a:defRPr sz="1000">
                <a:solidFill>
                  <a:schemeClr val="accent5"/>
                </a:solidFill>
              </a:defRPr>
            </a:lvl7pPr>
            <a:lvl8pPr lvl="7" algn="r">
              <a:spcBef>
                <a:spcPts val="0"/>
              </a:spcBef>
              <a:spcAft>
                <a:spcPts val="0"/>
              </a:spcAft>
              <a:buClr>
                <a:schemeClr val="accent5"/>
              </a:buClr>
              <a:buSzPts val="1000"/>
              <a:buFont typeface="Instrument Sans"/>
              <a:buNone/>
              <a:defRPr sz="1000">
                <a:solidFill>
                  <a:schemeClr val="accent5"/>
                </a:solidFill>
              </a:defRPr>
            </a:lvl8pPr>
            <a:lvl9pPr lvl="8" algn="r">
              <a:spcBef>
                <a:spcPts val="0"/>
              </a:spcBef>
              <a:spcAft>
                <a:spcPts val="0"/>
              </a:spcAft>
              <a:buClr>
                <a:schemeClr val="accent5"/>
              </a:buClr>
              <a:buSzPts val="1000"/>
              <a:buFont typeface="Instrument Sans"/>
              <a:buNone/>
              <a:defRPr sz="1000">
                <a:solidFill>
                  <a:schemeClr val="accent5"/>
                </a:solidFill>
              </a:defRPr>
            </a:lvl9pPr>
          </a:lstStyle>
          <a:p/>
        </p:txBody>
      </p:sp>
      <p:sp>
        <p:nvSpPr>
          <p:cNvPr id="420" name="Google Shape;420;p25"/>
          <p:cNvSpPr txBox="1"/>
          <p:nvPr>
            <p:ph type="title"/>
          </p:nvPr>
        </p:nvSpPr>
        <p:spPr>
          <a:xfrm>
            <a:off x="284700" y="474750"/>
            <a:ext cx="4227300" cy="498600"/>
          </a:xfrm>
          <a:prstGeom prst="rect">
            <a:avLst/>
          </a:prstGeom>
        </p:spPr>
        <p:txBody>
          <a:bodyPr anchorCtr="0" anchor="b" bIns="0" lIns="0" spcFirstLastPara="1" rIns="91425" wrap="square" tIns="0">
            <a:noAutofit/>
          </a:bodyPr>
          <a:lstStyle>
            <a:lvl1pPr lvl="0">
              <a:lnSpc>
                <a:spcPct val="85000"/>
              </a:lnSpc>
              <a:spcBef>
                <a:spcPts val="0"/>
              </a:spcBef>
              <a:spcAft>
                <a:spcPts val="0"/>
              </a:spcAft>
              <a:buNone/>
              <a:defRPr sz="2400">
                <a:latin typeface="Instrument Sans"/>
                <a:ea typeface="Instrument Sans"/>
                <a:cs typeface="Instrument Sans"/>
                <a:sym typeface="Instrument Sans"/>
              </a:defRPr>
            </a:lvl1pPr>
            <a:lvl2pPr lvl="1">
              <a:lnSpc>
                <a:spcPct val="115000"/>
              </a:lnSpc>
              <a:spcBef>
                <a:spcPts val="0"/>
              </a:spcBef>
              <a:spcAft>
                <a:spcPts val="0"/>
              </a:spcAft>
              <a:buNone/>
              <a:defRPr sz="2400">
                <a:latin typeface="Instrument Sans"/>
                <a:ea typeface="Instrument Sans"/>
                <a:cs typeface="Instrument Sans"/>
                <a:sym typeface="Instrument Sans"/>
              </a:defRPr>
            </a:lvl2pPr>
            <a:lvl3pPr lvl="2">
              <a:lnSpc>
                <a:spcPct val="115000"/>
              </a:lnSpc>
              <a:spcBef>
                <a:spcPts val="0"/>
              </a:spcBef>
              <a:spcAft>
                <a:spcPts val="0"/>
              </a:spcAft>
              <a:buNone/>
              <a:defRPr sz="2400">
                <a:latin typeface="Instrument Sans"/>
                <a:ea typeface="Instrument Sans"/>
                <a:cs typeface="Instrument Sans"/>
                <a:sym typeface="Instrument Sans"/>
              </a:defRPr>
            </a:lvl3pPr>
            <a:lvl4pPr lvl="3">
              <a:lnSpc>
                <a:spcPct val="115000"/>
              </a:lnSpc>
              <a:spcBef>
                <a:spcPts val="0"/>
              </a:spcBef>
              <a:spcAft>
                <a:spcPts val="0"/>
              </a:spcAft>
              <a:buNone/>
              <a:defRPr sz="2400">
                <a:latin typeface="Instrument Sans"/>
                <a:ea typeface="Instrument Sans"/>
                <a:cs typeface="Instrument Sans"/>
                <a:sym typeface="Instrument Sans"/>
              </a:defRPr>
            </a:lvl4pPr>
            <a:lvl5pPr lvl="4">
              <a:lnSpc>
                <a:spcPct val="115000"/>
              </a:lnSpc>
              <a:spcBef>
                <a:spcPts val="0"/>
              </a:spcBef>
              <a:spcAft>
                <a:spcPts val="0"/>
              </a:spcAft>
              <a:buNone/>
              <a:defRPr sz="2400">
                <a:latin typeface="Instrument Sans"/>
                <a:ea typeface="Instrument Sans"/>
                <a:cs typeface="Instrument Sans"/>
                <a:sym typeface="Instrument Sans"/>
              </a:defRPr>
            </a:lvl5pPr>
            <a:lvl6pPr lvl="5">
              <a:lnSpc>
                <a:spcPct val="115000"/>
              </a:lnSpc>
              <a:spcBef>
                <a:spcPts val="0"/>
              </a:spcBef>
              <a:spcAft>
                <a:spcPts val="0"/>
              </a:spcAft>
              <a:buNone/>
              <a:defRPr sz="2400">
                <a:latin typeface="Instrument Sans"/>
                <a:ea typeface="Instrument Sans"/>
                <a:cs typeface="Instrument Sans"/>
                <a:sym typeface="Instrument Sans"/>
              </a:defRPr>
            </a:lvl6pPr>
            <a:lvl7pPr lvl="6">
              <a:lnSpc>
                <a:spcPct val="115000"/>
              </a:lnSpc>
              <a:spcBef>
                <a:spcPts val="0"/>
              </a:spcBef>
              <a:spcAft>
                <a:spcPts val="0"/>
              </a:spcAft>
              <a:buNone/>
              <a:defRPr sz="2400">
                <a:latin typeface="Instrument Sans"/>
                <a:ea typeface="Instrument Sans"/>
                <a:cs typeface="Instrument Sans"/>
                <a:sym typeface="Instrument Sans"/>
              </a:defRPr>
            </a:lvl7pPr>
            <a:lvl8pPr lvl="7">
              <a:lnSpc>
                <a:spcPct val="115000"/>
              </a:lnSpc>
              <a:spcBef>
                <a:spcPts val="0"/>
              </a:spcBef>
              <a:spcAft>
                <a:spcPts val="0"/>
              </a:spcAft>
              <a:buNone/>
              <a:defRPr sz="2400">
                <a:latin typeface="Instrument Sans"/>
                <a:ea typeface="Instrument Sans"/>
                <a:cs typeface="Instrument Sans"/>
                <a:sym typeface="Instrument Sans"/>
              </a:defRPr>
            </a:lvl8pPr>
            <a:lvl9pPr lvl="8">
              <a:lnSpc>
                <a:spcPct val="115000"/>
              </a:lnSpc>
              <a:spcBef>
                <a:spcPts val="0"/>
              </a:spcBef>
              <a:spcAft>
                <a:spcPts val="0"/>
              </a:spcAft>
              <a:buNone/>
              <a:defRPr sz="2400">
                <a:latin typeface="Instrument Sans"/>
                <a:ea typeface="Instrument Sans"/>
                <a:cs typeface="Instrument Sans"/>
                <a:sym typeface="Instrument Sans"/>
              </a:defRPr>
            </a:lvl9pPr>
          </a:lstStyle>
          <a:p/>
        </p:txBody>
      </p:sp>
      <p:sp>
        <p:nvSpPr>
          <p:cNvPr id="421" name="Google Shape;421;p25"/>
          <p:cNvSpPr txBox="1"/>
          <p:nvPr>
            <p:ph idx="4" type="body"/>
          </p:nvPr>
        </p:nvSpPr>
        <p:spPr>
          <a:xfrm>
            <a:off x="284700" y="1208750"/>
            <a:ext cx="4227300" cy="907200"/>
          </a:xfrm>
          <a:prstGeom prst="rect">
            <a:avLst/>
          </a:prstGeom>
        </p:spPr>
        <p:txBody>
          <a:bodyPr anchorCtr="0" anchor="t" bIns="0" lIns="0" spcFirstLastPara="1" rIns="0" wrap="square" tIns="0">
            <a:noAutofit/>
          </a:bodyPr>
          <a:lstStyle>
            <a:lvl1pPr indent="-304800" lvl="0" marL="457200">
              <a:lnSpc>
                <a:spcPct val="100000"/>
              </a:lnSpc>
              <a:spcBef>
                <a:spcPts val="0"/>
              </a:spcBef>
              <a:spcAft>
                <a:spcPts val="0"/>
              </a:spcAft>
              <a:buSzPts val="12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0"/>
              </a:spcBef>
              <a:spcAft>
                <a:spcPts val="0"/>
              </a:spcAft>
              <a:buSzPts val="1200"/>
              <a:buChar char="■"/>
              <a:defRPr sz="1200"/>
            </a:lvl3pPr>
            <a:lvl4pPr indent="-304800" lvl="3" marL="1828800">
              <a:lnSpc>
                <a:spcPct val="100000"/>
              </a:lnSpc>
              <a:spcBef>
                <a:spcPts val="0"/>
              </a:spcBef>
              <a:spcAft>
                <a:spcPts val="0"/>
              </a:spcAft>
              <a:buSzPts val="1200"/>
              <a:buChar char="●"/>
              <a:defRPr sz="1200"/>
            </a:lvl4pPr>
            <a:lvl5pPr indent="-304800" lvl="4" marL="2286000">
              <a:lnSpc>
                <a:spcPct val="100000"/>
              </a:lnSpc>
              <a:spcBef>
                <a:spcPts val="0"/>
              </a:spcBef>
              <a:spcAft>
                <a:spcPts val="0"/>
              </a:spcAft>
              <a:buSzPts val="1200"/>
              <a:buChar char="○"/>
              <a:defRPr sz="1200"/>
            </a:lvl5pPr>
            <a:lvl6pPr indent="-304800" lvl="5" marL="2743200">
              <a:lnSpc>
                <a:spcPct val="100000"/>
              </a:lnSpc>
              <a:spcBef>
                <a:spcPts val="0"/>
              </a:spcBef>
              <a:spcAft>
                <a:spcPts val="0"/>
              </a:spcAft>
              <a:buSzPts val="1200"/>
              <a:buChar char="■"/>
              <a:defRPr sz="1200"/>
            </a:lvl6pPr>
            <a:lvl7pPr indent="-304800" lvl="6" marL="3200400">
              <a:lnSpc>
                <a:spcPct val="100000"/>
              </a:lnSpc>
              <a:spcBef>
                <a:spcPts val="0"/>
              </a:spcBef>
              <a:spcAft>
                <a:spcPts val="0"/>
              </a:spcAft>
              <a:buSzPts val="1200"/>
              <a:buChar char="●"/>
              <a:defRPr sz="1200"/>
            </a:lvl7pPr>
            <a:lvl8pPr indent="-304800" lvl="7" marL="3657600">
              <a:lnSpc>
                <a:spcPct val="100000"/>
              </a:lnSpc>
              <a:spcBef>
                <a:spcPts val="0"/>
              </a:spcBef>
              <a:spcAft>
                <a:spcPts val="0"/>
              </a:spcAft>
              <a:buSzPts val="1200"/>
              <a:buChar char="○"/>
              <a:defRPr sz="1200"/>
            </a:lvl8pPr>
            <a:lvl9pPr indent="-304800" lvl="8" marL="4114800">
              <a:lnSpc>
                <a:spcPct val="100000"/>
              </a:lnSpc>
              <a:spcBef>
                <a:spcPts val="0"/>
              </a:spcBef>
              <a:spcAft>
                <a:spcPts val="0"/>
              </a:spcAft>
              <a:buSzPts val="1200"/>
              <a:buChar char="■"/>
              <a:defRPr sz="1200"/>
            </a:lvl9pPr>
          </a:lstStyle>
          <a:p/>
        </p:txBody>
      </p:sp>
      <p:sp>
        <p:nvSpPr>
          <p:cNvPr id="422" name="Google Shape;422;p25"/>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423" name="Google Shape;423;p25"/>
          <p:cNvSpPr txBox="1"/>
          <p:nvPr>
            <p:ph idx="5" type="title"/>
          </p:nvPr>
        </p:nvSpPr>
        <p:spPr>
          <a:xfrm>
            <a:off x="2457150" y="3051277"/>
            <a:ext cx="4227300" cy="498600"/>
          </a:xfrm>
          <a:prstGeom prst="rect">
            <a:avLst/>
          </a:prstGeom>
        </p:spPr>
        <p:txBody>
          <a:bodyPr anchorCtr="0" anchor="t" bIns="0" lIns="0" spcFirstLastPara="1" rIns="91425" wrap="square" tIns="0">
            <a:noAutofit/>
          </a:bodyPr>
          <a:lstStyle>
            <a:lvl1pPr lvl="0">
              <a:lnSpc>
                <a:spcPct val="85000"/>
              </a:lnSpc>
              <a:spcBef>
                <a:spcPts val="0"/>
              </a:spcBef>
              <a:spcAft>
                <a:spcPts val="0"/>
              </a:spcAft>
              <a:buNone/>
              <a:defRPr sz="3600">
                <a:latin typeface="Instrument Sans"/>
                <a:ea typeface="Instrument Sans"/>
                <a:cs typeface="Instrument Sans"/>
                <a:sym typeface="Instrument Sans"/>
              </a:defRPr>
            </a:lvl1pPr>
            <a:lvl2pPr lvl="1">
              <a:lnSpc>
                <a:spcPct val="115000"/>
              </a:lnSpc>
              <a:spcBef>
                <a:spcPts val="0"/>
              </a:spcBef>
              <a:spcAft>
                <a:spcPts val="0"/>
              </a:spcAft>
              <a:buNone/>
              <a:defRPr sz="3600">
                <a:latin typeface="Instrument Sans"/>
                <a:ea typeface="Instrument Sans"/>
                <a:cs typeface="Instrument Sans"/>
                <a:sym typeface="Instrument Sans"/>
              </a:defRPr>
            </a:lvl2pPr>
            <a:lvl3pPr lvl="2">
              <a:lnSpc>
                <a:spcPct val="115000"/>
              </a:lnSpc>
              <a:spcBef>
                <a:spcPts val="0"/>
              </a:spcBef>
              <a:spcAft>
                <a:spcPts val="0"/>
              </a:spcAft>
              <a:buNone/>
              <a:defRPr sz="3600">
                <a:latin typeface="Instrument Sans"/>
                <a:ea typeface="Instrument Sans"/>
                <a:cs typeface="Instrument Sans"/>
                <a:sym typeface="Instrument Sans"/>
              </a:defRPr>
            </a:lvl3pPr>
            <a:lvl4pPr lvl="3">
              <a:lnSpc>
                <a:spcPct val="115000"/>
              </a:lnSpc>
              <a:spcBef>
                <a:spcPts val="0"/>
              </a:spcBef>
              <a:spcAft>
                <a:spcPts val="0"/>
              </a:spcAft>
              <a:buNone/>
              <a:defRPr sz="3600">
                <a:latin typeface="Instrument Sans"/>
                <a:ea typeface="Instrument Sans"/>
                <a:cs typeface="Instrument Sans"/>
                <a:sym typeface="Instrument Sans"/>
              </a:defRPr>
            </a:lvl4pPr>
            <a:lvl5pPr lvl="4">
              <a:lnSpc>
                <a:spcPct val="115000"/>
              </a:lnSpc>
              <a:spcBef>
                <a:spcPts val="0"/>
              </a:spcBef>
              <a:spcAft>
                <a:spcPts val="0"/>
              </a:spcAft>
              <a:buNone/>
              <a:defRPr sz="3600">
                <a:latin typeface="Instrument Sans"/>
                <a:ea typeface="Instrument Sans"/>
                <a:cs typeface="Instrument Sans"/>
                <a:sym typeface="Instrument Sans"/>
              </a:defRPr>
            </a:lvl5pPr>
            <a:lvl6pPr lvl="5">
              <a:lnSpc>
                <a:spcPct val="115000"/>
              </a:lnSpc>
              <a:spcBef>
                <a:spcPts val="0"/>
              </a:spcBef>
              <a:spcAft>
                <a:spcPts val="0"/>
              </a:spcAft>
              <a:buNone/>
              <a:defRPr sz="3600">
                <a:latin typeface="Instrument Sans"/>
                <a:ea typeface="Instrument Sans"/>
                <a:cs typeface="Instrument Sans"/>
                <a:sym typeface="Instrument Sans"/>
              </a:defRPr>
            </a:lvl6pPr>
            <a:lvl7pPr lvl="6">
              <a:lnSpc>
                <a:spcPct val="115000"/>
              </a:lnSpc>
              <a:spcBef>
                <a:spcPts val="0"/>
              </a:spcBef>
              <a:spcAft>
                <a:spcPts val="0"/>
              </a:spcAft>
              <a:buNone/>
              <a:defRPr sz="3600">
                <a:latin typeface="Instrument Sans"/>
                <a:ea typeface="Instrument Sans"/>
                <a:cs typeface="Instrument Sans"/>
                <a:sym typeface="Instrument Sans"/>
              </a:defRPr>
            </a:lvl7pPr>
            <a:lvl8pPr lvl="7">
              <a:lnSpc>
                <a:spcPct val="115000"/>
              </a:lnSpc>
              <a:spcBef>
                <a:spcPts val="0"/>
              </a:spcBef>
              <a:spcAft>
                <a:spcPts val="0"/>
              </a:spcAft>
              <a:buNone/>
              <a:defRPr sz="3600">
                <a:latin typeface="Instrument Sans"/>
                <a:ea typeface="Instrument Sans"/>
                <a:cs typeface="Instrument Sans"/>
                <a:sym typeface="Instrument Sans"/>
              </a:defRPr>
            </a:lvl8pPr>
            <a:lvl9pPr lvl="8">
              <a:lnSpc>
                <a:spcPct val="115000"/>
              </a:lnSpc>
              <a:spcBef>
                <a:spcPts val="0"/>
              </a:spcBef>
              <a:spcAft>
                <a:spcPts val="0"/>
              </a:spcAft>
              <a:buNone/>
              <a:defRPr sz="3600">
                <a:latin typeface="Instrument Sans"/>
                <a:ea typeface="Instrument Sans"/>
                <a:cs typeface="Instrument Sans"/>
                <a:sym typeface="Instrument Sans"/>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locks- two ideas">
  <p:cSld name="CUSTOM_5">
    <p:spTree>
      <p:nvGrpSpPr>
        <p:cNvPr id="424" name="Shape 424"/>
        <p:cNvGrpSpPr/>
        <p:nvPr/>
      </p:nvGrpSpPr>
      <p:grpSpPr>
        <a:xfrm>
          <a:off x="0" y="0"/>
          <a:ext cx="0" cy="0"/>
          <a:chOff x="0" y="0"/>
          <a:chExt cx="0" cy="0"/>
        </a:xfrm>
      </p:grpSpPr>
      <p:sp>
        <p:nvSpPr>
          <p:cNvPr id="425" name="Google Shape;425;p26"/>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426" name="Google Shape;426;p26"/>
          <p:cNvSpPr txBox="1"/>
          <p:nvPr>
            <p:ph idx="2"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427" name="Google Shape;427;p26"/>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elements">
  <p:cSld name="CUSTOM_6">
    <p:bg>
      <p:bgPr>
        <a:solidFill>
          <a:schemeClr val="dk2"/>
        </a:solidFill>
      </p:bgPr>
    </p:bg>
    <p:spTree>
      <p:nvGrpSpPr>
        <p:cNvPr id="428" name="Shape 428"/>
        <p:cNvGrpSpPr/>
        <p:nvPr/>
      </p:nvGrpSpPr>
      <p:grpSpPr>
        <a:xfrm>
          <a:off x="0" y="0"/>
          <a:ext cx="0" cy="0"/>
          <a:chOff x="0" y="0"/>
          <a:chExt cx="0" cy="0"/>
        </a:xfrm>
      </p:grpSpPr>
      <p:sp>
        <p:nvSpPr>
          <p:cNvPr id="429" name="Google Shape;429;p27"/>
          <p:cNvSpPr txBox="1"/>
          <p:nvPr>
            <p:ph idx="1" type="body"/>
          </p:nvPr>
        </p:nvSpPr>
        <p:spPr>
          <a:xfrm>
            <a:off x="284700" y="2630400"/>
            <a:ext cx="2055000" cy="20382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lvl1pPr>
            <a:lvl2pPr indent="-292100" lvl="1" marL="914400">
              <a:spcBef>
                <a:spcPts val="800"/>
              </a:spcBef>
              <a:spcAft>
                <a:spcPts val="0"/>
              </a:spcAft>
              <a:buClr>
                <a:schemeClr val="lt1"/>
              </a:buClr>
              <a:buSzPts val="1000"/>
              <a:buChar char="○"/>
              <a:defRPr/>
            </a:lvl2pPr>
            <a:lvl3pPr indent="-292100" lvl="2" marL="1371600">
              <a:spcBef>
                <a:spcPts val="800"/>
              </a:spcBef>
              <a:spcAft>
                <a:spcPts val="0"/>
              </a:spcAft>
              <a:buClr>
                <a:schemeClr val="lt1"/>
              </a:buClr>
              <a:buSzPts val="1000"/>
              <a:buChar char="■"/>
              <a:defRPr/>
            </a:lvl3pPr>
            <a:lvl4pPr indent="-292100" lvl="3" marL="1828800">
              <a:spcBef>
                <a:spcPts val="800"/>
              </a:spcBef>
              <a:spcAft>
                <a:spcPts val="0"/>
              </a:spcAft>
              <a:buClr>
                <a:schemeClr val="lt1"/>
              </a:buClr>
              <a:buSzPts val="1000"/>
              <a:buChar char="●"/>
              <a:defRPr/>
            </a:lvl4pPr>
            <a:lvl5pPr indent="-292100" lvl="4" marL="2286000">
              <a:spcBef>
                <a:spcPts val="800"/>
              </a:spcBef>
              <a:spcAft>
                <a:spcPts val="0"/>
              </a:spcAft>
              <a:buClr>
                <a:schemeClr val="lt1"/>
              </a:buClr>
              <a:buSzPts val="1000"/>
              <a:buChar char="○"/>
              <a:defRPr/>
            </a:lvl5pPr>
            <a:lvl6pPr indent="-292100" lvl="5" marL="2743200">
              <a:spcBef>
                <a:spcPts val="800"/>
              </a:spcBef>
              <a:spcAft>
                <a:spcPts val="0"/>
              </a:spcAft>
              <a:buClr>
                <a:schemeClr val="lt1"/>
              </a:buClr>
              <a:buSzPts val="1000"/>
              <a:buChar char="■"/>
              <a:defRPr/>
            </a:lvl6pPr>
            <a:lvl7pPr indent="-292100" lvl="6" marL="3200400">
              <a:spcBef>
                <a:spcPts val="800"/>
              </a:spcBef>
              <a:spcAft>
                <a:spcPts val="0"/>
              </a:spcAft>
              <a:buClr>
                <a:schemeClr val="lt1"/>
              </a:buClr>
              <a:buSzPts val="1000"/>
              <a:buChar char="●"/>
              <a:defRPr/>
            </a:lvl7pPr>
            <a:lvl8pPr indent="-292100" lvl="7" marL="3657600">
              <a:spcBef>
                <a:spcPts val="800"/>
              </a:spcBef>
              <a:spcAft>
                <a:spcPts val="0"/>
              </a:spcAft>
              <a:buClr>
                <a:schemeClr val="lt1"/>
              </a:buClr>
              <a:buSzPts val="1000"/>
              <a:buChar char="○"/>
              <a:defRPr/>
            </a:lvl8pPr>
            <a:lvl9pPr indent="-292100" lvl="8" marL="4114800">
              <a:spcBef>
                <a:spcPts val="800"/>
              </a:spcBef>
              <a:spcAft>
                <a:spcPts val="800"/>
              </a:spcAft>
              <a:buClr>
                <a:schemeClr val="lt1"/>
              </a:buClr>
              <a:buSzPts val="1000"/>
              <a:buChar char="■"/>
              <a:defRPr/>
            </a:lvl9pPr>
          </a:lstStyle>
          <a:p/>
        </p:txBody>
      </p:sp>
      <p:sp>
        <p:nvSpPr>
          <p:cNvPr id="430" name="Google Shape;430;p27"/>
          <p:cNvSpPr/>
          <p:nvPr>
            <p:ph idx="2" type="pic"/>
          </p:nvPr>
        </p:nvSpPr>
        <p:spPr>
          <a:xfrm>
            <a:off x="4629600" y="2630549"/>
            <a:ext cx="4227300" cy="2038200"/>
          </a:xfrm>
          <a:prstGeom prst="roundRect">
            <a:avLst>
              <a:gd fmla="val 9982" name="adj"/>
            </a:avLst>
          </a:prstGeom>
          <a:noFill/>
          <a:ln>
            <a:noFill/>
          </a:ln>
        </p:spPr>
      </p:sp>
      <p:sp>
        <p:nvSpPr>
          <p:cNvPr id="431" name="Google Shape;431;p27"/>
          <p:cNvSpPr txBox="1"/>
          <p:nvPr>
            <p:ph idx="3"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432" name="Google Shape;432;p27"/>
          <p:cNvSpPr txBox="1"/>
          <p:nvPr>
            <p:ph idx="4"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433" name="Google Shape;433;p27"/>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arious boxes">
  <p:cSld name="CUSTOM_6_1">
    <p:spTree>
      <p:nvGrpSpPr>
        <p:cNvPr id="434" name="Shape 434"/>
        <p:cNvGrpSpPr/>
        <p:nvPr/>
      </p:nvGrpSpPr>
      <p:grpSpPr>
        <a:xfrm>
          <a:off x="0" y="0"/>
          <a:ext cx="0" cy="0"/>
          <a:chOff x="0" y="0"/>
          <a:chExt cx="0" cy="0"/>
        </a:xfrm>
      </p:grpSpPr>
      <p:sp>
        <p:nvSpPr>
          <p:cNvPr id="435" name="Google Shape;435;p28"/>
          <p:cNvSpPr/>
          <p:nvPr>
            <p:ph idx="2" type="pic"/>
          </p:nvPr>
        </p:nvSpPr>
        <p:spPr>
          <a:xfrm>
            <a:off x="4630975" y="1365900"/>
            <a:ext cx="2055000" cy="3302700"/>
          </a:xfrm>
          <a:prstGeom prst="roundRect">
            <a:avLst>
              <a:gd fmla="val 11973" name="adj"/>
            </a:avLst>
          </a:prstGeom>
          <a:noFill/>
          <a:ln>
            <a:noFill/>
          </a:ln>
        </p:spPr>
      </p:sp>
      <p:sp>
        <p:nvSpPr>
          <p:cNvPr id="436" name="Google Shape;436;p28"/>
          <p:cNvSpPr txBox="1"/>
          <p:nvPr>
            <p:ph idx="1" type="body"/>
          </p:nvPr>
        </p:nvSpPr>
        <p:spPr>
          <a:xfrm>
            <a:off x="417625" y="2720125"/>
            <a:ext cx="3754500" cy="486300"/>
          </a:xfrm>
          <a:prstGeom prst="rect">
            <a:avLst/>
          </a:prstGeom>
        </p:spPr>
        <p:txBody>
          <a:bodyPr anchorCtr="0" anchor="b" bIns="0" lIns="0" spcFirstLastPara="1" rIns="0" wrap="square" tIns="0">
            <a:noAutofit/>
          </a:bodyPr>
          <a:lstStyle>
            <a:lvl1pPr indent="-228600" lvl="0" marL="457200">
              <a:lnSpc>
                <a:spcPct val="115000"/>
              </a:lnSpc>
              <a:spcBef>
                <a:spcPts val="0"/>
              </a:spcBef>
              <a:spcAft>
                <a:spcPts val="0"/>
              </a:spcAft>
              <a:buNone/>
              <a:defRPr/>
            </a:lvl1pPr>
            <a:lvl2pPr indent="-228600" lvl="1" marL="914400">
              <a:lnSpc>
                <a:spcPct val="115000"/>
              </a:lnSpc>
              <a:spcBef>
                <a:spcPts val="0"/>
              </a:spcBef>
              <a:spcAft>
                <a:spcPts val="0"/>
              </a:spcAft>
              <a:buNone/>
              <a:defRPr/>
            </a:lvl2pPr>
            <a:lvl3pPr indent="-228600" lvl="2" marL="1371600">
              <a:lnSpc>
                <a:spcPct val="115000"/>
              </a:lnSpc>
              <a:spcBef>
                <a:spcPts val="0"/>
              </a:spcBef>
              <a:spcAft>
                <a:spcPts val="0"/>
              </a:spcAft>
              <a:buNone/>
              <a:defRPr/>
            </a:lvl3pPr>
            <a:lvl4pPr indent="-228600" lvl="3" marL="1828800">
              <a:lnSpc>
                <a:spcPct val="115000"/>
              </a:lnSpc>
              <a:spcBef>
                <a:spcPts val="0"/>
              </a:spcBef>
              <a:spcAft>
                <a:spcPts val="0"/>
              </a:spcAft>
              <a:buNone/>
              <a:defRPr/>
            </a:lvl4pPr>
            <a:lvl5pPr indent="-228600" lvl="4" marL="2286000">
              <a:lnSpc>
                <a:spcPct val="115000"/>
              </a:lnSpc>
              <a:spcBef>
                <a:spcPts val="0"/>
              </a:spcBef>
              <a:spcAft>
                <a:spcPts val="0"/>
              </a:spcAft>
              <a:buNone/>
              <a:defRPr/>
            </a:lvl5pPr>
            <a:lvl6pPr indent="-228600" lvl="5" marL="2743200">
              <a:lnSpc>
                <a:spcPct val="115000"/>
              </a:lnSpc>
              <a:spcBef>
                <a:spcPts val="0"/>
              </a:spcBef>
              <a:spcAft>
                <a:spcPts val="0"/>
              </a:spcAft>
              <a:buNone/>
              <a:defRPr/>
            </a:lvl6pPr>
            <a:lvl7pPr indent="-228600" lvl="6" marL="3200400">
              <a:lnSpc>
                <a:spcPct val="115000"/>
              </a:lnSpc>
              <a:spcBef>
                <a:spcPts val="0"/>
              </a:spcBef>
              <a:spcAft>
                <a:spcPts val="0"/>
              </a:spcAft>
              <a:buNone/>
              <a:defRPr/>
            </a:lvl7pPr>
            <a:lvl8pPr indent="-228600" lvl="7" marL="3657600">
              <a:lnSpc>
                <a:spcPct val="115000"/>
              </a:lnSpc>
              <a:spcBef>
                <a:spcPts val="0"/>
              </a:spcBef>
              <a:spcAft>
                <a:spcPts val="0"/>
              </a:spcAft>
              <a:buNone/>
              <a:defRPr/>
            </a:lvl8pPr>
            <a:lvl9pPr indent="-228600" lvl="8" marL="4114800">
              <a:lnSpc>
                <a:spcPct val="115000"/>
              </a:lnSpc>
              <a:spcBef>
                <a:spcPts val="0"/>
              </a:spcBef>
              <a:spcAft>
                <a:spcPts val="0"/>
              </a:spcAft>
              <a:buNone/>
              <a:defRPr/>
            </a:lvl9pPr>
          </a:lstStyle>
          <a:p/>
        </p:txBody>
      </p:sp>
      <p:sp>
        <p:nvSpPr>
          <p:cNvPr id="437" name="Google Shape;437;p28"/>
          <p:cNvSpPr txBox="1"/>
          <p:nvPr>
            <p:ph idx="3" type="body"/>
          </p:nvPr>
        </p:nvSpPr>
        <p:spPr>
          <a:xfrm>
            <a:off x="417625" y="3990775"/>
            <a:ext cx="1875600" cy="548100"/>
          </a:xfrm>
          <a:prstGeom prst="rect">
            <a:avLst/>
          </a:prstGeom>
        </p:spPr>
        <p:txBody>
          <a:bodyPr anchorCtr="0" anchor="t" bIns="0" lIns="0" spcFirstLastPara="1" rIns="0" wrap="square" tIns="0">
            <a:noAutofit/>
          </a:bodyPr>
          <a:lstStyle>
            <a:lvl1pPr indent="-228600" lvl="0" marL="457200">
              <a:spcBef>
                <a:spcPts val="0"/>
              </a:spcBef>
              <a:spcAft>
                <a:spcPts val="0"/>
              </a:spcAft>
              <a:buNone/>
              <a:defRPr i="1"/>
            </a:lvl1pPr>
            <a:lvl2pPr indent="-228600" lvl="1" marL="914400">
              <a:spcBef>
                <a:spcPts val="0"/>
              </a:spcBef>
              <a:spcAft>
                <a:spcPts val="0"/>
              </a:spcAft>
              <a:buNone/>
              <a:defRPr i="1"/>
            </a:lvl2pPr>
            <a:lvl3pPr indent="-228600" lvl="2" marL="1371600">
              <a:spcBef>
                <a:spcPts val="0"/>
              </a:spcBef>
              <a:spcAft>
                <a:spcPts val="0"/>
              </a:spcAft>
              <a:buNone/>
              <a:defRPr i="1"/>
            </a:lvl3pPr>
            <a:lvl4pPr indent="-228600" lvl="3" marL="1828800">
              <a:spcBef>
                <a:spcPts val="0"/>
              </a:spcBef>
              <a:spcAft>
                <a:spcPts val="0"/>
              </a:spcAft>
              <a:buNone/>
              <a:defRPr i="1"/>
            </a:lvl4pPr>
            <a:lvl5pPr indent="-228600" lvl="4" marL="2286000">
              <a:spcBef>
                <a:spcPts val="0"/>
              </a:spcBef>
              <a:spcAft>
                <a:spcPts val="0"/>
              </a:spcAft>
              <a:buNone/>
              <a:defRPr i="1"/>
            </a:lvl5pPr>
            <a:lvl6pPr indent="-228600" lvl="5" marL="2743200">
              <a:spcBef>
                <a:spcPts val="0"/>
              </a:spcBef>
              <a:spcAft>
                <a:spcPts val="0"/>
              </a:spcAft>
              <a:buNone/>
              <a:defRPr i="1"/>
            </a:lvl6pPr>
            <a:lvl7pPr indent="-228600" lvl="6" marL="3200400">
              <a:spcBef>
                <a:spcPts val="0"/>
              </a:spcBef>
              <a:spcAft>
                <a:spcPts val="0"/>
              </a:spcAft>
              <a:buNone/>
              <a:defRPr i="1"/>
            </a:lvl7pPr>
            <a:lvl8pPr indent="-228600" lvl="7" marL="3657600">
              <a:spcBef>
                <a:spcPts val="0"/>
              </a:spcBef>
              <a:spcAft>
                <a:spcPts val="0"/>
              </a:spcAft>
              <a:buNone/>
              <a:defRPr i="1"/>
            </a:lvl8pPr>
            <a:lvl9pPr indent="-228600" lvl="8" marL="4114800">
              <a:spcBef>
                <a:spcPts val="0"/>
              </a:spcBef>
              <a:spcAft>
                <a:spcPts val="0"/>
              </a:spcAft>
              <a:buNone/>
              <a:defRPr i="1"/>
            </a:lvl9pPr>
          </a:lstStyle>
          <a:p/>
        </p:txBody>
      </p:sp>
      <p:sp>
        <p:nvSpPr>
          <p:cNvPr id="438" name="Google Shape;438;p28"/>
          <p:cNvSpPr txBox="1"/>
          <p:nvPr>
            <p:ph idx="4" type="body"/>
          </p:nvPr>
        </p:nvSpPr>
        <p:spPr>
          <a:xfrm>
            <a:off x="2457075" y="4311325"/>
            <a:ext cx="2053500" cy="354300"/>
          </a:xfrm>
          <a:prstGeom prst="rect">
            <a:avLst/>
          </a:prstGeom>
        </p:spPr>
        <p:txBody>
          <a:bodyPr anchorCtr="0" anchor="t" bIns="0" lIns="182875" spcFirstLastPara="1" rIns="0" wrap="square" tIns="0">
            <a:noAutofit/>
          </a:bodyPr>
          <a:lstStyle>
            <a:lvl1pPr indent="-228600" lvl="0" marL="457200">
              <a:lnSpc>
                <a:spcPct val="115000"/>
              </a:lnSpc>
              <a:spcBef>
                <a:spcPts val="0"/>
              </a:spcBef>
              <a:spcAft>
                <a:spcPts val="0"/>
              </a:spcAft>
              <a:buNone/>
              <a:defRPr/>
            </a:lvl1pPr>
            <a:lvl2pPr indent="-228600" lvl="1" marL="914400">
              <a:lnSpc>
                <a:spcPct val="115000"/>
              </a:lnSpc>
              <a:spcBef>
                <a:spcPts val="0"/>
              </a:spcBef>
              <a:spcAft>
                <a:spcPts val="0"/>
              </a:spcAft>
              <a:buNone/>
              <a:defRPr/>
            </a:lvl2pPr>
            <a:lvl3pPr indent="-228600" lvl="2" marL="1371600">
              <a:lnSpc>
                <a:spcPct val="115000"/>
              </a:lnSpc>
              <a:spcBef>
                <a:spcPts val="0"/>
              </a:spcBef>
              <a:spcAft>
                <a:spcPts val="0"/>
              </a:spcAft>
              <a:buNone/>
              <a:defRPr/>
            </a:lvl3pPr>
            <a:lvl4pPr indent="-228600" lvl="3" marL="1828800">
              <a:lnSpc>
                <a:spcPct val="115000"/>
              </a:lnSpc>
              <a:spcBef>
                <a:spcPts val="0"/>
              </a:spcBef>
              <a:spcAft>
                <a:spcPts val="0"/>
              </a:spcAft>
              <a:buNone/>
              <a:defRPr/>
            </a:lvl4pPr>
            <a:lvl5pPr indent="-228600" lvl="4" marL="2286000">
              <a:lnSpc>
                <a:spcPct val="115000"/>
              </a:lnSpc>
              <a:spcBef>
                <a:spcPts val="0"/>
              </a:spcBef>
              <a:spcAft>
                <a:spcPts val="0"/>
              </a:spcAft>
              <a:buNone/>
              <a:defRPr/>
            </a:lvl5pPr>
            <a:lvl6pPr indent="-228600" lvl="5" marL="2743200">
              <a:lnSpc>
                <a:spcPct val="115000"/>
              </a:lnSpc>
              <a:spcBef>
                <a:spcPts val="0"/>
              </a:spcBef>
              <a:spcAft>
                <a:spcPts val="0"/>
              </a:spcAft>
              <a:buNone/>
              <a:defRPr/>
            </a:lvl6pPr>
            <a:lvl7pPr indent="-228600" lvl="6" marL="3200400">
              <a:lnSpc>
                <a:spcPct val="115000"/>
              </a:lnSpc>
              <a:spcBef>
                <a:spcPts val="0"/>
              </a:spcBef>
              <a:spcAft>
                <a:spcPts val="0"/>
              </a:spcAft>
              <a:buNone/>
              <a:defRPr/>
            </a:lvl7pPr>
            <a:lvl8pPr indent="-228600" lvl="7" marL="3657600">
              <a:lnSpc>
                <a:spcPct val="115000"/>
              </a:lnSpc>
              <a:spcBef>
                <a:spcPts val="0"/>
              </a:spcBef>
              <a:spcAft>
                <a:spcPts val="0"/>
              </a:spcAft>
              <a:buNone/>
              <a:defRPr/>
            </a:lvl8pPr>
            <a:lvl9pPr indent="-228600" lvl="8" marL="4114800">
              <a:lnSpc>
                <a:spcPct val="115000"/>
              </a:lnSpc>
              <a:spcBef>
                <a:spcPts val="0"/>
              </a:spcBef>
              <a:spcAft>
                <a:spcPts val="0"/>
              </a:spcAft>
              <a:buNone/>
              <a:defRPr/>
            </a:lvl9pPr>
          </a:lstStyle>
          <a:p/>
        </p:txBody>
      </p:sp>
      <p:sp>
        <p:nvSpPr>
          <p:cNvPr id="439" name="Google Shape;439;p28"/>
          <p:cNvSpPr txBox="1"/>
          <p:nvPr>
            <p:ph idx="5" type="body"/>
          </p:nvPr>
        </p:nvSpPr>
        <p:spPr>
          <a:xfrm>
            <a:off x="6801300" y="2498700"/>
            <a:ext cx="2055000" cy="1204500"/>
          </a:xfrm>
          <a:prstGeom prst="rect">
            <a:avLst/>
          </a:prstGeom>
        </p:spPr>
        <p:txBody>
          <a:bodyPr anchorCtr="0" anchor="t" bIns="0" lIns="182875" spcFirstLastPara="1" rIns="182875" wrap="square" tIns="0">
            <a:noAutofit/>
          </a:bodyPr>
          <a:lstStyle>
            <a:lvl1pPr indent="-228600" lvl="0" marL="457200">
              <a:lnSpc>
                <a:spcPct val="115000"/>
              </a:lnSpc>
              <a:spcBef>
                <a:spcPts val="0"/>
              </a:spcBef>
              <a:spcAft>
                <a:spcPts val="0"/>
              </a:spcAft>
              <a:buSzPts val="1000"/>
              <a:buNone/>
              <a:defRPr/>
            </a:lvl1pPr>
            <a:lvl2pPr indent="-228600" lvl="1" marL="914400">
              <a:lnSpc>
                <a:spcPct val="115000"/>
              </a:lnSpc>
              <a:spcBef>
                <a:spcPts val="0"/>
              </a:spcBef>
              <a:spcAft>
                <a:spcPts val="0"/>
              </a:spcAft>
              <a:buSzPts val="1000"/>
              <a:buNone/>
              <a:defRPr/>
            </a:lvl2pPr>
            <a:lvl3pPr indent="-228600" lvl="2" marL="1371600">
              <a:lnSpc>
                <a:spcPct val="115000"/>
              </a:lnSpc>
              <a:spcBef>
                <a:spcPts val="0"/>
              </a:spcBef>
              <a:spcAft>
                <a:spcPts val="0"/>
              </a:spcAft>
              <a:buSzPts val="1000"/>
              <a:buNone/>
              <a:defRPr/>
            </a:lvl3pPr>
            <a:lvl4pPr indent="-228600" lvl="3" marL="1828800">
              <a:lnSpc>
                <a:spcPct val="115000"/>
              </a:lnSpc>
              <a:spcBef>
                <a:spcPts val="0"/>
              </a:spcBef>
              <a:spcAft>
                <a:spcPts val="0"/>
              </a:spcAft>
              <a:buSzPts val="1000"/>
              <a:buNone/>
              <a:defRPr/>
            </a:lvl4pPr>
            <a:lvl5pPr indent="-228600" lvl="4" marL="2286000">
              <a:lnSpc>
                <a:spcPct val="115000"/>
              </a:lnSpc>
              <a:spcBef>
                <a:spcPts val="0"/>
              </a:spcBef>
              <a:spcAft>
                <a:spcPts val="0"/>
              </a:spcAft>
              <a:buSzPts val="1000"/>
              <a:buNone/>
              <a:defRPr/>
            </a:lvl5pPr>
            <a:lvl6pPr indent="-228600" lvl="5" marL="2743200">
              <a:lnSpc>
                <a:spcPct val="115000"/>
              </a:lnSpc>
              <a:spcBef>
                <a:spcPts val="0"/>
              </a:spcBef>
              <a:spcAft>
                <a:spcPts val="0"/>
              </a:spcAft>
              <a:buSzPts val="1000"/>
              <a:buNone/>
              <a:defRPr/>
            </a:lvl6pPr>
            <a:lvl7pPr indent="-228600" lvl="6" marL="3200400">
              <a:lnSpc>
                <a:spcPct val="115000"/>
              </a:lnSpc>
              <a:spcBef>
                <a:spcPts val="0"/>
              </a:spcBef>
              <a:spcAft>
                <a:spcPts val="0"/>
              </a:spcAft>
              <a:buSzPts val="1000"/>
              <a:buNone/>
              <a:defRPr/>
            </a:lvl7pPr>
            <a:lvl8pPr indent="-228600" lvl="7" marL="3657600">
              <a:lnSpc>
                <a:spcPct val="115000"/>
              </a:lnSpc>
              <a:spcBef>
                <a:spcPts val="0"/>
              </a:spcBef>
              <a:spcAft>
                <a:spcPts val="0"/>
              </a:spcAft>
              <a:buSzPts val="1000"/>
              <a:buNone/>
              <a:defRPr/>
            </a:lvl8pPr>
            <a:lvl9pPr indent="-228600" lvl="8" marL="4114800">
              <a:lnSpc>
                <a:spcPct val="115000"/>
              </a:lnSpc>
              <a:spcBef>
                <a:spcPts val="0"/>
              </a:spcBef>
              <a:spcAft>
                <a:spcPts val="0"/>
              </a:spcAft>
              <a:buSzPts val="1000"/>
              <a:buNone/>
              <a:defRPr/>
            </a:lvl9pPr>
          </a:lstStyle>
          <a:p/>
        </p:txBody>
      </p:sp>
      <p:sp>
        <p:nvSpPr>
          <p:cNvPr id="440" name="Google Shape;440;p28"/>
          <p:cNvSpPr txBox="1"/>
          <p:nvPr>
            <p:ph type="title"/>
          </p:nvPr>
        </p:nvSpPr>
        <p:spPr>
          <a:xfrm>
            <a:off x="288350" y="1365975"/>
            <a:ext cx="4227300" cy="1156500"/>
          </a:xfrm>
          <a:prstGeom prst="rect">
            <a:avLst/>
          </a:prstGeom>
        </p:spPr>
        <p:txBody>
          <a:bodyPr anchorCtr="0" anchor="t" bIns="0" lIns="182875" spcFirstLastPara="1" rIns="182875" wrap="square" tIns="182875">
            <a:spAutoFit/>
          </a:bodyPr>
          <a:lstStyle>
            <a:lvl1pPr lvl="0">
              <a:lnSpc>
                <a:spcPct val="85000"/>
              </a:lnSpc>
              <a:spcBef>
                <a:spcPts val="0"/>
              </a:spcBef>
              <a:spcAft>
                <a:spcPts val="0"/>
              </a:spcAft>
              <a:buNone/>
              <a:defRPr sz="3600">
                <a:latin typeface="Instrument Sans Medium"/>
                <a:ea typeface="Instrument Sans Medium"/>
                <a:cs typeface="Instrument Sans Medium"/>
                <a:sym typeface="Instrument Sans Medium"/>
              </a:defRPr>
            </a:lvl1pPr>
            <a:lvl2pPr lvl="1">
              <a:lnSpc>
                <a:spcPct val="85000"/>
              </a:lnSpc>
              <a:spcBef>
                <a:spcPts val="0"/>
              </a:spcBef>
              <a:spcAft>
                <a:spcPts val="0"/>
              </a:spcAft>
              <a:buNone/>
              <a:defRPr sz="3600">
                <a:latin typeface="Instrument Sans Medium"/>
                <a:ea typeface="Instrument Sans Medium"/>
                <a:cs typeface="Instrument Sans Medium"/>
                <a:sym typeface="Instrument Sans Medium"/>
              </a:defRPr>
            </a:lvl2pPr>
            <a:lvl3pPr lvl="2">
              <a:lnSpc>
                <a:spcPct val="85000"/>
              </a:lnSpc>
              <a:spcBef>
                <a:spcPts val="0"/>
              </a:spcBef>
              <a:spcAft>
                <a:spcPts val="0"/>
              </a:spcAft>
              <a:buNone/>
              <a:defRPr sz="3600">
                <a:latin typeface="Instrument Sans Medium"/>
                <a:ea typeface="Instrument Sans Medium"/>
                <a:cs typeface="Instrument Sans Medium"/>
                <a:sym typeface="Instrument Sans Medium"/>
              </a:defRPr>
            </a:lvl3pPr>
            <a:lvl4pPr lvl="3">
              <a:lnSpc>
                <a:spcPct val="85000"/>
              </a:lnSpc>
              <a:spcBef>
                <a:spcPts val="0"/>
              </a:spcBef>
              <a:spcAft>
                <a:spcPts val="0"/>
              </a:spcAft>
              <a:buNone/>
              <a:defRPr sz="3600">
                <a:latin typeface="Instrument Sans Medium"/>
                <a:ea typeface="Instrument Sans Medium"/>
                <a:cs typeface="Instrument Sans Medium"/>
                <a:sym typeface="Instrument Sans Medium"/>
              </a:defRPr>
            </a:lvl4pPr>
            <a:lvl5pPr lvl="4">
              <a:lnSpc>
                <a:spcPct val="85000"/>
              </a:lnSpc>
              <a:spcBef>
                <a:spcPts val="0"/>
              </a:spcBef>
              <a:spcAft>
                <a:spcPts val="0"/>
              </a:spcAft>
              <a:buNone/>
              <a:defRPr sz="3600">
                <a:latin typeface="Instrument Sans Medium"/>
                <a:ea typeface="Instrument Sans Medium"/>
                <a:cs typeface="Instrument Sans Medium"/>
                <a:sym typeface="Instrument Sans Medium"/>
              </a:defRPr>
            </a:lvl5pPr>
            <a:lvl6pPr lvl="5">
              <a:lnSpc>
                <a:spcPct val="85000"/>
              </a:lnSpc>
              <a:spcBef>
                <a:spcPts val="0"/>
              </a:spcBef>
              <a:spcAft>
                <a:spcPts val="0"/>
              </a:spcAft>
              <a:buNone/>
              <a:defRPr sz="3600">
                <a:latin typeface="Instrument Sans Medium"/>
                <a:ea typeface="Instrument Sans Medium"/>
                <a:cs typeface="Instrument Sans Medium"/>
                <a:sym typeface="Instrument Sans Medium"/>
              </a:defRPr>
            </a:lvl6pPr>
            <a:lvl7pPr lvl="6">
              <a:lnSpc>
                <a:spcPct val="85000"/>
              </a:lnSpc>
              <a:spcBef>
                <a:spcPts val="0"/>
              </a:spcBef>
              <a:spcAft>
                <a:spcPts val="0"/>
              </a:spcAft>
              <a:buNone/>
              <a:defRPr sz="3600">
                <a:latin typeface="Instrument Sans Medium"/>
                <a:ea typeface="Instrument Sans Medium"/>
                <a:cs typeface="Instrument Sans Medium"/>
                <a:sym typeface="Instrument Sans Medium"/>
              </a:defRPr>
            </a:lvl7pPr>
            <a:lvl8pPr lvl="7">
              <a:lnSpc>
                <a:spcPct val="85000"/>
              </a:lnSpc>
              <a:spcBef>
                <a:spcPts val="0"/>
              </a:spcBef>
              <a:spcAft>
                <a:spcPts val="0"/>
              </a:spcAft>
              <a:buNone/>
              <a:defRPr sz="3600">
                <a:latin typeface="Instrument Sans Medium"/>
                <a:ea typeface="Instrument Sans Medium"/>
                <a:cs typeface="Instrument Sans Medium"/>
                <a:sym typeface="Instrument Sans Medium"/>
              </a:defRPr>
            </a:lvl8pPr>
            <a:lvl9pPr lvl="8">
              <a:lnSpc>
                <a:spcPct val="85000"/>
              </a:lnSpc>
              <a:spcBef>
                <a:spcPts val="0"/>
              </a:spcBef>
              <a:spcAft>
                <a:spcPts val="0"/>
              </a:spcAft>
              <a:buNone/>
              <a:defRPr sz="3600">
                <a:latin typeface="Instrument Sans Medium"/>
                <a:ea typeface="Instrument Sans Medium"/>
                <a:cs typeface="Instrument Sans Medium"/>
                <a:sym typeface="Instrument Sans Medium"/>
              </a:defRPr>
            </a:lvl9pPr>
          </a:lstStyle>
          <a:p/>
        </p:txBody>
      </p:sp>
      <p:sp>
        <p:nvSpPr>
          <p:cNvPr id="441" name="Google Shape;441;p28"/>
          <p:cNvSpPr txBox="1"/>
          <p:nvPr>
            <p:ph idx="6"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442" name="Google Shape;442;p28"/>
          <p:cNvSpPr txBox="1"/>
          <p:nvPr>
            <p:ph idx="7"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443" name="Google Shape;443;p28"/>
          <p:cNvSpPr txBox="1"/>
          <p:nvPr>
            <p:ph idx="8" type="subTitle"/>
          </p:nvPr>
        </p:nvSpPr>
        <p:spPr>
          <a:xfrm>
            <a:off x="2454063" y="3535641"/>
            <a:ext cx="2051400" cy="422700"/>
          </a:xfrm>
          <a:prstGeom prst="rect">
            <a:avLst/>
          </a:prstGeom>
        </p:spPr>
        <p:txBody>
          <a:bodyPr anchorCtr="0" anchor="t" bIns="91425" lIns="182875" spcFirstLastPara="1" rIns="91425" wrap="square" tIns="182875">
            <a:noAutofit/>
          </a:bodyPr>
          <a:lstStyle>
            <a:lvl1pPr lvl="0">
              <a:spcBef>
                <a:spcPts val="0"/>
              </a:spcBef>
              <a:spcAft>
                <a:spcPts val="0"/>
              </a:spcAft>
              <a:buSzPts val="2400"/>
              <a:buFont typeface="Instrument Sans SemiBold"/>
              <a:buNone/>
              <a:defRPr sz="2400">
                <a:latin typeface="Instrument Sans SemiBold"/>
                <a:ea typeface="Instrument Sans SemiBold"/>
                <a:cs typeface="Instrument Sans SemiBold"/>
                <a:sym typeface="Instrument Sans SemiBold"/>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444" name="Google Shape;444;p28"/>
          <p:cNvSpPr txBox="1"/>
          <p:nvPr>
            <p:ph idx="9" type="subTitle"/>
          </p:nvPr>
        </p:nvSpPr>
        <p:spPr>
          <a:xfrm>
            <a:off x="6801300" y="1957926"/>
            <a:ext cx="2051400" cy="452700"/>
          </a:xfrm>
          <a:prstGeom prst="rect">
            <a:avLst/>
          </a:prstGeom>
        </p:spPr>
        <p:txBody>
          <a:bodyPr anchorCtr="0" anchor="t" bIns="0" lIns="182875" spcFirstLastPara="1" rIns="182875" wrap="square" tIns="182875">
            <a:noAutofit/>
          </a:bodyPr>
          <a:lstStyle>
            <a:lvl1pPr lvl="0">
              <a:spcBef>
                <a:spcPts val="0"/>
              </a:spcBef>
              <a:spcAft>
                <a:spcPts val="0"/>
              </a:spcAft>
              <a:buNone/>
              <a:defRPr>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445" name="Google Shape;445;p28"/>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589">
          <p15:clr>
            <a:srgbClr val="E46962"/>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ALT 3">
  <p:cSld name="BLANK_1_1_1_1_1_1_1_1_1_1_1_1_1_1_3_1_1">
    <p:spTree>
      <p:nvGrpSpPr>
        <p:cNvPr id="446" name="Shape 446"/>
        <p:cNvGrpSpPr/>
        <p:nvPr/>
      </p:nvGrpSpPr>
      <p:grpSpPr>
        <a:xfrm>
          <a:off x="0" y="0"/>
          <a:ext cx="0" cy="0"/>
          <a:chOff x="0" y="0"/>
          <a:chExt cx="0" cy="0"/>
        </a:xfrm>
      </p:grpSpPr>
      <p:sp>
        <p:nvSpPr>
          <p:cNvPr id="447" name="Google Shape;447;p29"/>
          <p:cNvSpPr/>
          <p:nvPr>
            <p:ph idx="2" type="pic"/>
          </p:nvPr>
        </p:nvSpPr>
        <p:spPr>
          <a:xfrm>
            <a:off x="6802025" y="1372800"/>
            <a:ext cx="2058600" cy="3296700"/>
          </a:xfrm>
          <a:prstGeom prst="roundRect">
            <a:avLst>
              <a:gd fmla="val 11530" name="adj"/>
            </a:avLst>
          </a:prstGeom>
          <a:noFill/>
          <a:ln>
            <a:noFill/>
          </a:ln>
        </p:spPr>
      </p:sp>
      <p:sp>
        <p:nvSpPr>
          <p:cNvPr id="448" name="Google Shape;448;p29"/>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449" name="Google Shape;449;p29"/>
          <p:cNvSpPr txBox="1"/>
          <p:nvPr>
            <p:ph idx="3"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450" name="Google Shape;450;p29"/>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451" name="Google Shape;451;p29"/>
          <p:cNvSpPr txBox="1"/>
          <p:nvPr>
            <p:ph type="title"/>
          </p:nvPr>
        </p:nvSpPr>
        <p:spPr>
          <a:xfrm>
            <a:off x="284700" y="474750"/>
            <a:ext cx="56736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atin typeface="Instrument Sans Medium"/>
                <a:ea typeface="Instrument Sans Medium"/>
                <a:cs typeface="Instrument Sans Medium"/>
                <a:sym typeface="Instrument Sans Medium"/>
              </a:defRPr>
            </a:lvl2pPr>
            <a:lvl3pPr lvl="2">
              <a:lnSpc>
                <a:spcPct val="115000"/>
              </a:lnSpc>
              <a:spcBef>
                <a:spcPts val="0"/>
              </a:spcBef>
              <a:spcAft>
                <a:spcPts val="0"/>
              </a:spcAft>
              <a:buNone/>
              <a:defRPr sz="2400">
                <a:latin typeface="Instrument Sans Medium"/>
                <a:ea typeface="Instrument Sans Medium"/>
                <a:cs typeface="Instrument Sans Medium"/>
                <a:sym typeface="Instrument Sans Medium"/>
              </a:defRPr>
            </a:lvl3pPr>
            <a:lvl4pPr lvl="3">
              <a:lnSpc>
                <a:spcPct val="115000"/>
              </a:lnSpc>
              <a:spcBef>
                <a:spcPts val="0"/>
              </a:spcBef>
              <a:spcAft>
                <a:spcPts val="0"/>
              </a:spcAft>
              <a:buNone/>
              <a:defRPr sz="2400">
                <a:latin typeface="Instrument Sans Medium"/>
                <a:ea typeface="Instrument Sans Medium"/>
                <a:cs typeface="Instrument Sans Medium"/>
                <a:sym typeface="Instrument Sans Medium"/>
              </a:defRPr>
            </a:lvl4pPr>
            <a:lvl5pPr lvl="4">
              <a:lnSpc>
                <a:spcPct val="115000"/>
              </a:lnSpc>
              <a:spcBef>
                <a:spcPts val="0"/>
              </a:spcBef>
              <a:spcAft>
                <a:spcPts val="0"/>
              </a:spcAft>
              <a:buNone/>
              <a:defRPr sz="2400">
                <a:latin typeface="Instrument Sans Medium"/>
                <a:ea typeface="Instrument Sans Medium"/>
                <a:cs typeface="Instrument Sans Medium"/>
                <a:sym typeface="Instrument Sans Medium"/>
              </a:defRPr>
            </a:lvl5pPr>
            <a:lvl6pPr lvl="5">
              <a:lnSpc>
                <a:spcPct val="115000"/>
              </a:lnSpc>
              <a:spcBef>
                <a:spcPts val="0"/>
              </a:spcBef>
              <a:spcAft>
                <a:spcPts val="0"/>
              </a:spcAft>
              <a:buNone/>
              <a:defRPr sz="2400">
                <a:latin typeface="Instrument Sans Medium"/>
                <a:ea typeface="Instrument Sans Medium"/>
                <a:cs typeface="Instrument Sans Medium"/>
                <a:sym typeface="Instrument Sans Medium"/>
              </a:defRPr>
            </a:lvl6pPr>
            <a:lvl7pPr lvl="6">
              <a:lnSpc>
                <a:spcPct val="115000"/>
              </a:lnSpc>
              <a:spcBef>
                <a:spcPts val="0"/>
              </a:spcBef>
              <a:spcAft>
                <a:spcPts val="0"/>
              </a:spcAft>
              <a:buNone/>
              <a:defRPr sz="2400">
                <a:latin typeface="Instrument Sans Medium"/>
                <a:ea typeface="Instrument Sans Medium"/>
                <a:cs typeface="Instrument Sans Medium"/>
                <a:sym typeface="Instrument Sans Medium"/>
              </a:defRPr>
            </a:lvl7pPr>
            <a:lvl8pPr lvl="7">
              <a:lnSpc>
                <a:spcPct val="115000"/>
              </a:lnSpc>
              <a:spcBef>
                <a:spcPts val="0"/>
              </a:spcBef>
              <a:spcAft>
                <a:spcPts val="0"/>
              </a:spcAft>
              <a:buNone/>
              <a:defRPr sz="2400">
                <a:latin typeface="Instrument Sans Medium"/>
                <a:ea typeface="Instrument Sans Medium"/>
                <a:cs typeface="Instrument Sans Medium"/>
                <a:sym typeface="Instrument Sans Medium"/>
              </a:defRPr>
            </a:lvl8pPr>
            <a:lvl9pPr lvl="8">
              <a:lnSpc>
                <a:spcPct val="115000"/>
              </a:lnSpc>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452" name="Google Shape;452;p29"/>
          <p:cNvSpPr txBox="1"/>
          <p:nvPr>
            <p:ph idx="4" type="body"/>
          </p:nvPr>
        </p:nvSpPr>
        <p:spPr>
          <a:xfrm>
            <a:off x="284700" y="2792774"/>
            <a:ext cx="2053500" cy="1569900"/>
          </a:xfrm>
          <a:prstGeom prst="rect">
            <a:avLst/>
          </a:prstGeom>
        </p:spPr>
        <p:txBody>
          <a:bodyPr anchorCtr="0" anchor="t" bIns="0" lIns="182875" spcFirstLastPara="1" rIns="182875" wrap="square" tIns="0">
            <a:noAutofit/>
          </a:bodyPr>
          <a:lstStyle>
            <a:lvl1pPr indent="-292100" lvl="0" marL="457200">
              <a:spcBef>
                <a:spcPts val="0"/>
              </a:spcBef>
              <a:spcAft>
                <a:spcPts val="0"/>
              </a:spcAft>
              <a:buSzPts val="1000"/>
              <a:buFont typeface="Instrument Sans"/>
              <a:buChar char="●"/>
              <a:defRPr/>
            </a:lvl1pPr>
            <a:lvl2pPr indent="-292100" lvl="1" marL="914400">
              <a:spcBef>
                <a:spcPts val="0"/>
              </a:spcBef>
              <a:spcAft>
                <a:spcPts val="0"/>
              </a:spcAft>
              <a:buSzPts val="1000"/>
              <a:buFont typeface="Instrument Sans"/>
              <a:buChar char="○"/>
              <a:defRPr/>
            </a:lvl2pPr>
            <a:lvl3pPr indent="-292100" lvl="2" marL="1371600">
              <a:spcBef>
                <a:spcPts val="0"/>
              </a:spcBef>
              <a:spcAft>
                <a:spcPts val="0"/>
              </a:spcAft>
              <a:buSzPts val="1000"/>
              <a:buFont typeface="Instrument Sans"/>
              <a:buChar char="■"/>
              <a:defRPr/>
            </a:lvl3pPr>
            <a:lvl4pPr indent="-292100" lvl="3" marL="1828800">
              <a:spcBef>
                <a:spcPts val="0"/>
              </a:spcBef>
              <a:spcAft>
                <a:spcPts val="0"/>
              </a:spcAft>
              <a:buSzPts val="1000"/>
              <a:buFont typeface="Instrument Sans"/>
              <a:buChar char="●"/>
              <a:defRPr/>
            </a:lvl4pPr>
            <a:lvl5pPr indent="-292100" lvl="4" marL="2286000">
              <a:spcBef>
                <a:spcPts val="0"/>
              </a:spcBef>
              <a:spcAft>
                <a:spcPts val="0"/>
              </a:spcAft>
              <a:buSzPts val="1000"/>
              <a:buFont typeface="Instrument Sans"/>
              <a:buChar char="○"/>
              <a:defRPr/>
            </a:lvl5pPr>
            <a:lvl6pPr indent="-292100" lvl="5" marL="2743200">
              <a:spcBef>
                <a:spcPts val="0"/>
              </a:spcBef>
              <a:spcAft>
                <a:spcPts val="0"/>
              </a:spcAft>
              <a:buSzPts val="1000"/>
              <a:buFont typeface="Instrument Sans"/>
              <a:buChar char="■"/>
              <a:defRPr/>
            </a:lvl6pPr>
            <a:lvl7pPr indent="-292100" lvl="6" marL="3200400">
              <a:spcBef>
                <a:spcPts val="0"/>
              </a:spcBef>
              <a:spcAft>
                <a:spcPts val="0"/>
              </a:spcAft>
              <a:buSzPts val="1000"/>
              <a:buFont typeface="Instrument Sans"/>
              <a:buChar char="●"/>
              <a:defRPr/>
            </a:lvl7pPr>
            <a:lvl8pPr indent="-292100" lvl="7" marL="3657600">
              <a:spcBef>
                <a:spcPts val="0"/>
              </a:spcBef>
              <a:spcAft>
                <a:spcPts val="0"/>
              </a:spcAft>
              <a:buSzPts val="1000"/>
              <a:buFont typeface="Instrument Sans"/>
              <a:buChar char="○"/>
              <a:defRPr/>
            </a:lvl8pPr>
            <a:lvl9pPr indent="-292100" lvl="8" marL="4114800">
              <a:spcBef>
                <a:spcPts val="0"/>
              </a:spcBef>
              <a:spcAft>
                <a:spcPts val="0"/>
              </a:spcAft>
              <a:buSzPts val="1000"/>
              <a:buFont typeface="Instrument Sans"/>
              <a:buChar char="■"/>
              <a:defRPr/>
            </a:lvl9pPr>
          </a:lstStyle>
          <a:p/>
        </p:txBody>
      </p:sp>
      <p:sp>
        <p:nvSpPr>
          <p:cNvPr id="453" name="Google Shape;453;p29"/>
          <p:cNvSpPr txBox="1"/>
          <p:nvPr>
            <p:ph idx="5" type="title"/>
          </p:nvPr>
        </p:nvSpPr>
        <p:spPr>
          <a:xfrm>
            <a:off x="284700" y="2053175"/>
            <a:ext cx="2058600" cy="498600"/>
          </a:xfrm>
          <a:prstGeom prst="rect">
            <a:avLst/>
          </a:prstGeom>
        </p:spPr>
        <p:txBody>
          <a:bodyPr anchorCtr="0" anchor="ctr" bIns="0" lIns="182875" spcFirstLastPara="1" rIns="182875" wrap="square" tIns="0">
            <a:noAutofit/>
          </a:bodyPr>
          <a:lstStyle>
            <a:lvl1pPr lvl="0">
              <a:spcBef>
                <a:spcPts val="0"/>
              </a:spcBef>
              <a:spcAft>
                <a:spcPts val="0"/>
              </a:spcAft>
              <a:buNone/>
              <a:defRPr sz="1400">
                <a:latin typeface="Instrument Sans Medium"/>
                <a:ea typeface="Instrument Sans Medium"/>
                <a:cs typeface="Instrument Sans Medium"/>
                <a:sym typeface="Instrument Sans Medium"/>
              </a:defRPr>
            </a:lvl1pPr>
            <a:lvl2pPr lvl="1">
              <a:spcBef>
                <a:spcPts val="0"/>
              </a:spcBef>
              <a:spcAft>
                <a:spcPts val="0"/>
              </a:spcAft>
              <a:buNone/>
              <a:defRPr sz="2400">
                <a:latin typeface="Instrument Sans Medium"/>
                <a:ea typeface="Instrument Sans Medium"/>
                <a:cs typeface="Instrument Sans Medium"/>
                <a:sym typeface="Instrument Sans Medium"/>
              </a:defRPr>
            </a:lvl2pPr>
            <a:lvl3pPr lvl="2">
              <a:spcBef>
                <a:spcPts val="0"/>
              </a:spcBef>
              <a:spcAft>
                <a:spcPts val="0"/>
              </a:spcAft>
              <a:buNone/>
              <a:defRPr sz="2400">
                <a:latin typeface="Instrument Sans Medium"/>
                <a:ea typeface="Instrument Sans Medium"/>
                <a:cs typeface="Instrument Sans Medium"/>
                <a:sym typeface="Instrument Sans Medium"/>
              </a:defRPr>
            </a:lvl3pPr>
            <a:lvl4pPr lvl="3">
              <a:spcBef>
                <a:spcPts val="0"/>
              </a:spcBef>
              <a:spcAft>
                <a:spcPts val="0"/>
              </a:spcAft>
              <a:buNone/>
              <a:defRPr sz="2400">
                <a:latin typeface="Instrument Sans Medium"/>
                <a:ea typeface="Instrument Sans Medium"/>
                <a:cs typeface="Instrument Sans Medium"/>
                <a:sym typeface="Instrument Sans Medium"/>
              </a:defRPr>
            </a:lvl4pPr>
            <a:lvl5pPr lvl="4">
              <a:spcBef>
                <a:spcPts val="0"/>
              </a:spcBef>
              <a:spcAft>
                <a:spcPts val="0"/>
              </a:spcAft>
              <a:buNone/>
              <a:defRPr sz="2400">
                <a:latin typeface="Instrument Sans Medium"/>
                <a:ea typeface="Instrument Sans Medium"/>
                <a:cs typeface="Instrument Sans Medium"/>
                <a:sym typeface="Instrument Sans Medium"/>
              </a:defRPr>
            </a:lvl5pPr>
            <a:lvl6pPr lvl="5">
              <a:spcBef>
                <a:spcPts val="0"/>
              </a:spcBef>
              <a:spcAft>
                <a:spcPts val="0"/>
              </a:spcAft>
              <a:buNone/>
              <a:defRPr sz="2400">
                <a:latin typeface="Instrument Sans Medium"/>
                <a:ea typeface="Instrument Sans Medium"/>
                <a:cs typeface="Instrument Sans Medium"/>
                <a:sym typeface="Instrument Sans Medium"/>
              </a:defRPr>
            </a:lvl6pPr>
            <a:lvl7pPr lvl="6">
              <a:spcBef>
                <a:spcPts val="0"/>
              </a:spcBef>
              <a:spcAft>
                <a:spcPts val="0"/>
              </a:spcAft>
              <a:buNone/>
              <a:defRPr sz="2400">
                <a:latin typeface="Instrument Sans Medium"/>
                <a:ea typeface="Instrument Sans Medium"/>
                <a:cs typeface="Instrument Sans Medium"/>
                <a:sym typeface="Instrument Sans Medium"/>
              </a:defRPr>
            </a:lvl7pPr>
            <a:lvl8pPr lvl="7">
              <a:spcBef>
                <a:spcPts val="0"/>
              </a:spcBef>
              <a:spcAft>
                <a:spcPts val="0"/>
              </a:spcAft>
              <a:buNone/>
              <a:defRPr sz="2400">
                <a:latin typeface="Instrument Sans Medium"/>
                <a:ea typeface="Instrument Sans Medium"/>
                <a:cs typeface="Instrument Sans Medium"/>
                <a:sym typeface="Instrument Sans Medium"/>
              </a:defRPr>
            </a:lvl8pPr>
            <a:lvl9pPr lvl="8">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454" name="Google Shape;454;p29"/>
          <p:cNvSpPr txBox="1"/>
          <p:nvPr>
            <p:ph idx="6" type="title"/>
          </p:nvPr>
        </p:nvSpPr>
        <p:spPr>
          <a:xfrm>
            <a:off x="284700" y="1557525"/>
            <a:ext cx="1068000" cy="440700"/>
          </a:xfrm>
          <a:prstGeom prst="rect">
            <a:avLst/>
          </a:prstGeom>
          <a:noFill/>
        </p:spPr>
        <p:txBody>
          <a:bodyPr anchorCtr="0" anchor="t" bIns="0" lIns="182875" spcFirstLastPara="1" rIns="182875" wrap="square" tIns="0">
            <a:noAutofit/>
          </a:bodyPr>
          <a:lstStyle>
            <a:lvl1pPr lvl="0">
              <a:spcBef>
                <a:spcPts val="0"/>
              </a:spcBef>
              <a:spcAft>
                <a:spcPts val="0"/>
              </a:spcAft>
              <a:buNone/>
              <a:defRPr sz="1000">
                <a:latin typeface="Instrument Sans"/>
                <a:ea typeface="Instrument Sans"/>
                <a:cs typeface="Instrument Sans"/>
                <a:sym typeface="Instrument Sans"/>
              </a:defRPr>
            </a:lvl1pPr>
            <a:lvl2pPr lvl="1">
              <a:spcBef>
                <a:spcPts val="0"/>
              </a:spcBef>
              <a:spcAft>
                <a:spcPts val="0"/>
              </a:spcAft>
              <a:buNone/>
              <a:defRPr sz="2400">
                <a:latin typeface="Instrument Sans Medium"/>
                <a:ea typeface="Instrument Sans Medium"/>
                <a:cs typeface="Instrument Sans Medium"/>
                <a:sym typeface="Instrument Sans Medium"/>
              </a:defRPr>
            </a:lvl2pPr>
            <a:lvl3pPr lvl="2">
              <a:spcBef>
                <a:spcPts val="0"/>
              </a:spcBef>
              <a:spcAft>
                <a:spcPts val="0"/>
              </a:spcAft>
              <a:buNone/>
              <a:defRPr sz="2400">
                <a:latin typeface="Instrument Sans Medium"/>
                <a:ea typeface="Instrument Sans Medium"/>
                <a:cs typeface="Instrument Sans Medium"/>
                <a:sym typeface="Instrument Sans Medium"/>
              </a:defRPr>
            </a:lvl3pPr>
            <a:lvl4pPr lvl="3">
              <a:spcBef>
                <a:spcPts val="0"/>
              </a:spcBef>
              <a:spcAft>
                <a:spcPts val="0"/>
              </a:spcAft>
              <a:buNone/>
              <a:defRPr sz="2400">
                <a:latin typeface="Instrument Sans Medium"/>
                <a:ea typeface="Instrument Sans Medium"/>
                <a:cs typeface="Instrument Sans Medium"/>
                <a:sym typeface="Instrument Sans Medium"/>
              </a:defRPr>
            </a:lvl4pPr>
            <a:lvl5pPr lvl="4">
              <a:spcBef>
                <a:spcPts val="0"/>
              </a:spcBef>
              <a:spcAft>
                <a:spcPts val="0"/>
              </a:spcAft>
              <a:buNone/>
              <a:defRPr sz="2400">
                <a:latin typeface="Instrument Sans Medium"/>
                <a:ea typeface="Instrument Sans Medium"/>
                <a:cs typeface="Instrument Sans Medium"/>
                <a:sym typeface="Instrument Sans Medium"/>
              </a:defRPr>
            </a:lvl5pPr>
            <a:lvl6pPr lvl="5">
              <a:spcBef>
                <a:spcPts val="0"/>
              </a:spcBef>
              <a:spcAft>
                <a:spcPts val="0"/>
              </a:spcAft>
              <a:buNone/>
              <a:defRPr sz="2400">
                <a:latin typeface="Instrument Sans Medium"/>
                <a:ea typeface="Instrument Sans Medium"/>
                <a:cs typeface="Instrument Sans Medium"/>
                <a:sym typeface="Instrument Sans Medium"/>
              </a:defRPr>
            </a:lvl6pPr>
            <a:lvl7pPr lvl="6">
              <a:spcBef>
                <a:spcPts val="0"/>
              </a:spcBef>
              <a:spcAft>
                <a:spcPts val="0"/>
              </a:spcAft>
              <a:buNone/>
              <a:defRPr sz="2400">
                <a:latin typeface="Instrument Sans Medium"/>
                <a:ea typeface="Instrument Sans Medium"/>
                <a:cs typeface="Instrument Sans Medium"/>
                <a:sym typeface="Instrument Sans Medium"/>
              </a:defRPr>
            </a:lvl7pPr>
            <a:lvl8pPr lvl="7">
              <a:spcBef>
                <a:spcPts val="0"/>
              </a:spcBef>
              <a:spcAft>
                <a:spcPts val="0"/>
              </a:spcAft>
              <a:buNone/>
              <a:defRPr sz="2400">
                <a:latin typeface="Instrument Sans Medium"/>
                <a:ea typeface="Instrument Sans Medium"/>
                <a:cs typeface="Instrument Sans Medium"/>
                <a:sym typeface="Instrument Sans Medium"/>
              </a:defRPr>
            </a:lvl8pPr>
            <a:lvl9pPr lvl="8">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455" name="Google Shape;455;p29"/>
          <p:cNvSpPr txBox="1"/>
          <p:nvPr>
            <p:ph idx="7" type="body"/>
          </p:nvPr>
        </p:nvSpPr>
        <p:spPr>
          <a:xfrm>
            <a:off x="2457088" y="2792774"/>
            <a:ext cx="2053500" cy="1569900"/>
          </a:xfrm>
          <a:prstGeom prst="rect">
            <a:avLst/>
          </a:prstGeom>
        </p:spPr>
        <p:txBody>
          <a:bodyPr anchorCtr="0" anchor="t" bIns="0" lIns="182875" spcFirstLastPara="1" rIns="182875" wrap="square" tIns="0">
            <a:noAutofit/>
          </a:bodyPr>
          <a:lstStyle>
            <a:lvl1pPr indent="-292100" lvl="0" marL="457200">
              <a:lnSpc>
                <a:spcPct val="115000"/>
              </a:lnSpc>
              <a:spcBef>
                <a:spcPts val="0"/>
              </a:spcBef>
              <a:spcAft>
                <a:spcPts val="0"/>
              </a:spcAft>
              <a:buClr>
                <a:schemeClr val="lt1"/>
              </a:buClr>
              <a:buSzPts val="1000"/>
              <a:buFont typeface="Instrument Sans"/>
              <a:buChar char="●"/>
              <a:defRPr/>
            </a:lvl1pPr>
            <a:lvl2pPr indent="-292100" lvl="1" marL="914400">
              <a:lnSpc>
                <a:spcPct val="115000"/>
              </a:lnSpc>
              <a:spcBef>
                <a:spcPts val="0"/>
              </a:spcBef>
              <a:spcAft>
                <a:spcPts val="0"/>
              </a:spcAft>
              <a:buClr>
                <a:schemeClr val="lt1"/>
              </a:buClr>
              <a:buSzPts val="1000"/>
              <a:buFont typeface="Instrument Sans"/>
              <a:buChar char="○"/>
              <a:defRPr/>
            </a:lvl2pPr>
            <a:lvl3pPr indent="-292100" lvl="2" marL="1371600">
              <a:lnSpc>
                <a:spcPct val="115000"/>
              </a:lnSpc>
              <a:spcBef>
                <a:spcPts val="0"/>
              </a:spcBef>
              <a:spcAft>
                <a:spcPts val="0"/>
              </a:spcAft>
              <a:buClr>
                <a:schemeClr val="lt1"/>
              </a:buClr>
              <a:buSzPts val="1000"/>
              <a:buFont typeface="Instrument Sans"/>
              <a:buChar char="■"/>
              <a:defRPr/>
            </a:lvl3pPr>
            <a:lvl4pPr indent="-292100" lvl="3" marL="1828800">
              <a:lnSpc>
                <a:spcPct val="115000"/>
              </a:lnSpc>
              <a:spcBef>
                <a:spcPts val="0"/>
              </a:spcBef>
              <a:spcAft>
                <a:spcPts val="0"/>
              </a:spcAft>
              <a:buClr>
                <a:schemeClr val="lt1"/>
              </a:buClr>
              <a:buSzPts val="1000"/>
              <a:buFont typeface="Instrument Sans"/>
              <a:buChar char="●"/>
              <a:defRPr/>
            </a:lvl4pPr>
            <a:lvl5pPr indent="-292100" lvl="4" marL="2286000">
              <a:lnSpc>
                <a:spcPct val="115000"/>
              </a:lnSpc>
              <a:spcBef>
                <a:spcPts val="0"/>
              </a:spcBef>
              <a:spcAft>
                <a:spcPts val="0"/>
              </a:spcAft>
              <a:buClr>
                <a:schemeClr val="lt1"/>
              </a:buClr>
              <a:buSzPts val="1000"/>
              <a:buFont typeface="Instrument Sans"/>
              <a:buChar char="○"/>
              <a:defRPr/>
            </a:lvl5pPr>
            <a:lvl6pPr indent="-292100" lvl="5" marL="2743200">
              <a:lnSpc>
                <a:spcPct val="115000"/>
              </a:lnSpc>
              <a:spcBef>
                <a:spcPts val="0"/>
              </a:spcBef>
              <a:spcAft>
                <a:spcPts val="0"/>
              </a:spcAft>
              <a:buClr>
                <a:schemeClr val="lt1"/>
              </a:buClr>
              <a:buSzPts val="1000"/>
              <a:buFont typeface="Instrument Sans"/>
              <a:buChar char="■"/>
              <a:defRPr/>
            </a:lvl6pPr>
            <a:lvl7pPr indent="-292100" lvl="6" marL="3200400">
              <a:lnSpc>
                <a:spcPct val="115000"/>
              </a:lnSpc>
              <a:spcBef>
                <a:spcPts val="0"/>
              </a:spcBef>
              <a:spcAft>
                <a:spcPts val="0"/>
              </a:spcAft>
              <a:buClr>
                <a:schemeClr val="lt1"/>
              </a:buClr>
              <a:buSzPts val="1000"/>
              <a:buFont typeface="Instrument Sans"/>
              <a:buChar char="●"/>
              <a:defRPr/>
            </a:lvl7pPr>
            <a:lvl8pPr indent="-292100" lvl="7" marL="3657600">
              <a:lnSpc>
                <a:spcPct val="115000"/>
              </a:lnSpc>
              <a:spcBef>
                <a:spcPts val="0"/>
              </a:spcBef>
              <a:spcAft>
                <a:spcPts val="0"/>
              </a:spcAft>
              <a:buClr>
                <a:schemeClr val="lt1"/>
              </a:buClr>
              <a:buSzPts val="1000"/>
              <a:buFont typeface="Instrument Sans"/>
              <a:buChar char="○"/>
              <a:defRPr/>
            </a:lvl8pPr>
            <a:lvl9pPr indent="-292100" lvl="8" marL="4114800">
              <a:lnSpc>
                <a:spcPct val="115000"/>
              </a:lnSpc>
              <a:spcBef>
                <a:spcPts val="0"/>
              </a:spcBef>
              <a:spcAft>
                <a:spcPts val="0"/>
              </a:spcAft>
              <a:buClr>
                <a:schemeClr val="lt1"/>
              </a:buClr>
              <a:buSzPts val="1000"/>
              <a:buFont typeface="Instrument Sans"/>
              <a:buChar char="■"/>
              <a:defRPr/>
            </a:lvl9pPr>
          </a:lstStyle>
          <a:p/>
        </p:txBody>
      </p:sp>
      <p:sp>
        <p:nvSpPr>
          <p:cNvPr id="456" name="Google Shape;456;p29"/>
          <p:cNvSpPr txBox="1"/>
          <p:nvPr>
            <p:ph idx="8" type="title"/>
          </p:nvPr>
        </p:nvSpPr>
        <p:spPr>
          <a:xfrm>
            <a:off x="2457088" y="2053175"/>
            <a:ext cx="2058600" cy="498600"/>
          </a:xfrm>
          <a:prstGeom prst="rect">
            <a:avLst/>
          </a:prstGeom>
        </p:spPr>
        <p:txBody>
          <a:bodyPr anchorCtr="0" anchor="ctr" bIns="0" lIns="182875" spcFirstLastPara="1" rIns="182875" wrap="square" tIns="0">
            <a:noAutofit/>
          </a:bodyPr>
          <a:lstStyle>
            <a:lvl1pPr lvl="0">
              <a:spcBef>
                <a:spcPts val="0"/>
              </a:spcBef>
              <a:spcAft>
                <a:spcPts val="0"/>
              </a:spcAft>
              <a:buNone/>
              <a:defRPr sz="1400">
                <a:latin typeface="Instrument Sans Medium"/>
                <a:ea typeface="Instrument Sans Medium"/>
                <a:cs typeface="Instrument Sans Medium"/>
                <a:sym typeface="Instrument Sans Medium"/>
              </a:defRPr>
            </a:lvl1pPr>
            <a:lvl2pPr lvl="1">
              <a:spcBef>
                <a:spcPts val="0"/>
              </a:spcBef>
              <a:spcAft>
                <a:spcPts val="0"/>
              </a:spcAft>
              <a:buNone/>
              <a:defRPr sz="2400">
                <a:latin typeface="Instrument Sans Medium"/>
                <a:ea typeface="Instrument Sans Medium"/>
                <a:cs typeface="Instrument Sans Medium"/>
                <a:sym typeface="Instrument Sans Medium"/>
              </a:defRPr>
            </a:lvl2pPr>
            <a:lvl3pPr lvl="2">
              <a:spcBef>
                <a:spcPts val="0"/>
              </a:spcBef>
              <a:spcAft>
                <a:spcPts val="0"/>
              </a:spcAft>
              <a:buNone/>
              <a:defRPr sz="2400">
                <a:latin typeface="Instrument Sans Medium"/>
                <a:ea typeface="Instrument Sans Medium"/>
                <a:cs typeface="Instrument Sans Medium"/>
                <a:sym typeface="Instrument Sans Medium"/>
              </a:defRPr>
            </a:lvl3pPr>
            <a:lvl4pPr lvl="3">
              <a:spcBef>
                <a:spcPts val="0"/>
              </a:spcBef>
              <a:spcAft>
                <a:spcPts val="0"/>
              </a:spcAft>
              <a:buNone/>
              <a:defRPr sz="2400">
                <a:latin typeface="Instrument Sans Medium"/>
                <a:ea typeface="Instrument Sans Medium"/>
                <a:cs typeface="Instrument Sans Medium"/>
                <a:sym typeface="Instrument Sans Medium"/>
              </a:defRPr>
            </a:lvl4pPr>
            <a:lvl5pPr lvl="4">
              <a:spcBef>
                <a:spcPts val="0"/>
              </a:spcBef>
              <a:spcAft>
                <a:spcPts val="0"/>
              </a:spcAft>
              <a:buNone/>
              <a:defRPr sz="2400">
                <a:latin typeface="Instrument Sans Medium"/>
                <a:ea typeface="Instrument Sans Medium"/>
                <a:cs typeface="Instrument Sans Medium"/>
                <a:sym typeface="Instrument Sans Medium"/>
              </a:defRPr>
            </a:lvl5pPr>
            <a:lvl6pPr lvl="5">
              <a:spcBef>
                <a:spcPts val="0"/>
              </a:spcBef>
              <a:spcAft>
                <a:spcPts val="0"/>
              </a:spcAft>
              <a:buNone/>
              <a:defRPr sz="2400">
                <a:latin typeface="Instrument Sans Medium"/>
                <a:ea typeface="Instrument Sans Medium"/>
                <a:cs typeface="Instrument Sans Medium"/>
                <a:sym typeface="Instrument Sans Medium"/>
              </a:defRPr>
            </a:lvl6pPr>
            <a:lvl7pPr lvl="6">
              <a:spcBef>
                <a:spcPts val="0"/>
              </a:spcBef>
              <a:spcAft>
                <a:spcPts val="0"/>
              </a:spcAft>
              <a:buNone/>
              <a:defRPr sz="2400">
                <a:latin typeface="Instrument Sans Medium"/>
                <a:ea typeface="Instrument Sans Medium"/>
                <a:cs typeface="Instrument Sans Medium"/>
                <a:sym typeface="Instrument Sans Medium"/>
              </a:defRPr>
            </a:lvl7pPr>
            <a:lvl8pPr lvl="7">
              <a:spcBef>
                <a:spcPts val="0"/>
              </a:spcBef>
              <a:spcAft>
                <a:spcPts val="0"/>
              </a:spcAft>
              <a:buNone/>
              <a:defRPr sz="2400">
                <a:latin typeface="Instrument Sans Medium"/>
                <a:ea typeface="Instrument Sans Medium"/>
                <a:cs typeface="Instrument Sans Medium"/>
                <a:sym typeface="Instrument Sans Medium"/>
              </a:defRPr>
            </a:lvl8pPr>
            <a:lvl9pPr lvl="8">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457" name="Google Shape;457;p29"/>
          <p:cNvSpPr txBox="1"/>
          <p:nvPr>
            <p:ph idx="9" type="title"/>
          </p:nvPr>
        </p:nvSpPr>
        <p:spPr>
          <a:xfrm>
            <a:off x="2457088" y="1557525"/>
            <a:ext cx="1068000" cy="440700"/>
          </a:xfrm>
          <a:prstGeom prst="rect">
            <a:avLst/>
          </a:prstGeom>
          <a:noFill/>
        </p:spPr>
        <p:txBody>
          <a:bodyPr anchorCtr="0" anchor="t" bIns="0" lIns="182875" spcFirstLastPara="1" rIns="182875" wrap="square" tIns="0">
            <a:noAutofit/>
          </a:bodyPr>
          <a:lstStyle>
            <a:lvl1pPr lvl="0">
              <a:spcBef>
                <a:spcPts val="0"/>
              </a:spcBef>
              <a:spcAft>
                <a:spcPts val="0"/>
              </a:spcAft>
              <a:buNone/>
              <a:defRPr sz="1000">
                <a:latin typeface="Instrument Sans"/>
                <a:ea typeface="Instrument Sans"/>
                <a:cs typeface="Instrument Sans"/>
                <a:sym typeface="Instrument Sans"/>
              </a:defRPr>
            </a:lvl1pPr>
            <a:lvl2pPr lvl="1">
              <a:spcBef>
                <a:spcPts val="0"/>
              </a:spcBef>
              <a:spcAft>
                <a:spcPts val="0"/>
              </a:spcAft>
              <a:buNone/>
              <a:defRPr sz="2400">
                <a:latin typeface="Instrument Sans Medium"/>
                <a:ea typeface="Instrument Sans Medium"/>
                <a:cs typeface="Instrument Sans Medium"/>
                <a:sym typeface="Instrument Sans Medium"/>
              </a:defRPr>
            </a:lvl2pPr>
            <a:lvl3pPr lvl="2">
              <a:spcBef>
                <a:spcPts val="0"/>
              </a:spcBef>
              <a:spcAft>
                <a:spcPts val="0"/>
              </a:spcAft>
              <a:buNone/>
              <a:defRPr sz="2400">
                <a:latin typeface="Instrument Sans Medium"/>
                <a:ea typeface="Instrument Sans Medium"/>
                <a:cs typeface="Instrument Sans Medium"/>
                <a:sym typeface="Instrument Sans Medium"/>
              </a:defRPr>
            </a:lvl3pPr>
            <a:lvl4pPr lvl="3">
              <a:spcBef>
                <a:spcPts val="0"/>
              </a:spcBef>
              <a:spcAft>
                <a:spcPts val="0"/>
              </a:spcAft>
              <a:buNone/>
              <a:defRPr sz="2400">
                <a:latin typeface="Instrument Sans Medium"/>
                <a:ea typeface="Instrument Sans Medium"/>
                <a:cs typeface="Instrument Sans Medium"/>
                <a:sym typeface="Instrument Sans Medium"/>
              </a:defRPr>
            </a:lvl4pPr>
            <a:lvl5pPr lvl="4">
              <a:spcBef>
                <a:spcPts val="0"/>
              </a:spcBef>
              <a:spcAft>
                <a:spcPts val="0"/>
              </a:spcAft>
              <a:buNone/>
              <a:defRPr sz="2400">
                <a:latin typeface="Instrument Sans Medium"/>
                <a:ea typeface="Instrument Sans Medium"/>
                <a:cs typeface="Instrument Sans Medium"/>
                <a:sym typeface="Instrument Sans Medium"/>
              </a:defRPr>
            </a:lvl5pPr>
            <a:lvl6pPr lvl="5">
              <a:spcBef>
                <a:spcPts val="0"/>
              </a:spcBef>
              <a:spcAft>
                <a:spcPts val="0"/>
              </a:spcAft>
              <a:buNone/>
              <a:defRPr sz="2400">
                <a:latin typeface="Instrument Sans Medium"/>
                <a:ea typeface="Instrument Sans Medium"/>
                <a:cs typeface="Instrument Sans Medium"/>
                <a:sym typeface="Instrument Sans Medium"/>
              </a:defRPr>
            </a:lvl6pPr>
            <a:lvl7pPr lvl="6">
              <a:spcBef>
                <a:spcPts val="0"/>
              </a:spcBef>
              <a:spcAft>
                <a:spcPts val="0"/>
              </a:spcAft>
              <a:buNone/>
              <a:defRPr sz="2400">
                <a:latin typeface="Instrument Sans Medium"/>
                <a:ea typeface="Instrument Sans Medium"/>
                <a:cs typeface="Instrument Sans Medium"/>
                <a:sym typeface="Instrument Sans Medium"/>
              </a:defRPr>
            </a:lvl7pPr>
            <a:lvl8pPr lvl="7">
              <a:spcBef>
                <a:spcPts val="0"/>
              </a:spcBef>
              <a:spcAft>
                <a:spcPts val="0"/>
              </a:spcAft>
              <a:buNone/>
              <a:defRPr sz="2400">
                <a:latin typeface="Instrument Sans Medium"/>
                <a:ea typeface="Instrument Sans Medium"/>
                <a:cs typeface="Instrument Sans Medium"/>
                <a:sym typeface="Instrument Sans Medium"/>
              </a:defRPr>
            </a:lvl8pPr>
            <a:lvl9pPr lvl="8">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458" name="Google Shape;458;p29"/>
          <p:cNvSpPr txBox="1"/>
          <p:nvPr>
            <p:ph idx="13" type="body"/>
          </p:nvPr>
        </p:nvSpPr>
        <p:spPr>
          <a:xfrm>
            <a:off x="4629475" y="2792774"/>
            <a:ext cx="2053500" cy="1569900"/>
          </a:xfrm>
          <a:prstGeom prst="rect">
            <a:avLst/>
          </a:prstGeom>
        </p:spPr>
        <p:txBody>
          <a:bodyPr anchorCtr="0" anchor="t" bIns="0" lIns="182875" spcFirstLastPara="1" rIns="182875" wrap="square" tIns="0">
            <a:noAutofit/>
          </a:bodyPr>
          <a:lstStyle>
            <a:lvl1pPr indent="-292100" lvl="0" marL="457200">
              <a:lnSpc>
                <a:spcPct val="115000"/>
              </a:lnSpc>
              <a:spcBef>
                <a:spcPts val="0"/>
              </a:spcBef>
              <a:spcAft>
                <a:spcPts val="0"/>
              </a:spcAft>
              <a:buClr>
                <a:schemeClr val="lt1"/>
              </a:buClr>
              <a:buSzPts val="1000"/>
              <a:buFont typeface="Instrument Sans"/>
              <a:buChar char="●"/>
              <a:defRPr/>
            </a:lvl1pPr>
            <a:lvl2pPr indent="-292100" lvl="1" marL="914400">
              <a:lnSpc>
                <a:spcPct val="115000"/>
              </a:lnSpc>
              <a:spcBef>
                <a:spcPts val="0"/>
              </a:spcBef>
              <a:spcAft>
                <a:spcPts val="0"/>
              </a:spcAft>
              <a:buClr>
                <a:schemeClr val="lt1"/>
              </a:buClr>
              <a:buSzPts val="1000"/>
              <a:buFont typeface="Instrument Sans"/>
              <a:buChar char="○"/>
              <a:defRPr/>
            </a:lvl2pPr>
            <a:lvl3pPr indent="-292100" lvl="2" marL="1371600">
              <a:lnSpc>
                <a:spcPct val="115000"/>
              </a:lnSpc>
              <a:spcBef>
                <a:spcPts val="0"/>
              </a:spcBef>
              <a:spcAft>
                <a:spcPts val="0"/>
              </a:spcAft>
              <a:buClr>
                <a:schemeClr val="lt1"/>
              </a:buClr>
              <a:buSzPts val="1000"/>
              <a:buFont typeface="Instrument Sans"/>
              <a:buChar char="■"/>
              <a:defRPr/>
            </a:lvl3pPr>
            <a:lvl4pPr indent="-292100" lvl="3" marL="1828800">
              <a:lnSpc>
                <a:spcPct val="115000"/>
              </a:lnSpc>
              <a:spcBef>
                <a:spcPts val="0"/>
              </a:spcBef>
              <a:spcAft>
                <a:spcPts val="0"/>
              </a:spcAft>
              <a:buClr>
                <a:schemeClr val="lt1"/>
              </a:buClr>
              <a:buSzPts val="1000"/>
              <a:buFont typeface="Instrument Sans"/>
              <a:buChar char="●"/>
              <a:defRPr/>
            </a:lvl4pPr>
            <a:lvl5pPr indent="-292100" lvl="4" marL="2286000">
              <a:lnSpc>
                <a:spcPct val="115000"/>
              </a:lnSpc>
              <a:spcBef>
                <a:spcPts val="0"/>
              </a:spcBef>
              <a:spcAft>
                <a:spcPts val="0"/>
              </a:spcAft>
              <a:buClr>
                <a:schemeClr val="lt1"/>
              </a:buClr>
              <a:buSzPts val="1000"/>
              <a:buFont typeface="Instrument Sans"/>
              <a:buChar char="○"/>
              <a:defRPr/>
            </a:lvl5pPr>
            <a:lvl6pPr indent="-292100" lvl="5" marL="2743200">
              <a:lnSpc>
                <a:spcPct val="115000"/>
              </a:lnSpc>
              <a:spcBef>
                <a:spcPts val="0"/>
              </a:spcBef>
              <a:spcAft>
                <a:spcPts val="0"/>
              </a:spcAft>
              <a:buClr>
                <a:schemeClr val="lt1"/>
              </a:buClr>
              <a:buSzPts val="1000"/>
              <a:buFont typeface="Instrument Sans"/>
              <a:buChar char="■"/>
              <a:defRPr/>
            </a:lvl6pPr>
            <a:lvl7pPr indent="-292100" lvl="6" marL="3200400">
              <a:lnSpc>
                <a:spcPct val="115000"/>
              </a:lnSpc>
              <a:spcBef>
                <a:spcPts val="0"/>
              </a:spcBef>
              <a:spcAft>
                <a:spcPts val="0"/>
              </a:spcAft>
              <a:buClr>
                <a:schemeClr val="lt1"/>
              </a:buClr>
              <a:buSzPts val="1000"/>
              <a:buFont typeface="Instrument Sans"/>
              <a:buChar char="●"/>
              <a:defRPr/>
            </a:lvl7pPr>
            <a:lvl8pPr indent="-292100" lvl="7" marL="3657600">
              <a:lnSpc>
                <a:spcPct val="115000"/>
              </a:lnSpc>
              <a:spcBef>
                <a:spcPts val="0"/>
              </a:spcBef>
              <a:spcAft>
                <a:spcPts val="0"/>
              </a:spcAft>
              <a:buClr>
                <a:schemeClr val="lt1"/>
              </a:buClr>
              <a:buSzPts val="1000"/>
              <a:buFont typeface="Instrument Sans"/>
              <a:buChar char="○"/>
              <a:defRPr/>
            </a:lvl8pPr>
            <a:lvl9pPr indent="-292100" lvl="8" marL="4114800">
              <a:lnSpc>
                <a:spcPct val="115000"/>
              </a:lnSpc>
              <a:spcBef>
                <a:spcPts val="0"/>
              </a:spcBef>
              <a:spcAft>
                <a:spcPts val="0"/>
              </a:spcAft>
              <a:buClr>
                <a:schemeClr val="lt1"/>
              </a:buClr>
              <a:buSzPts val="1000"/>
              <a:buFont typeface="Instrument Sans"/>
              <a:buChar char="■"/>
              <a:defRPr/>
            </a:lvl9pPr>
          </a:lstStyle>
          <a:p/>
        </p:txBody>
      </p:sp>
      <p:sp>
        <p:nvSpPr>
          <p:cNvPr id="459" name="Google Shape;459;p29"/>
          <p:cNvSpPr txBox="1"/>
          <p:nvPr>
            <p:ph idx="14" type="title"/>
          </p:nvPr>
        </p:nvSpPr>
        <p:spPr>
          <a:xfrm>
            <a:off x="4629475" y="2053175"/>
            <a:ext cx="2058600" cy="498600"/>
          </a:xfrm>
          <a:prstGeom prst="rect">
            <a:avLst/>
          </a:prstGeom>
        </p:spPr>
        <p:txBody>
          <a:bodyPr anchorCtr="0" anchor="ctr" bIns="0" lIns="182875" spcFirstLastPara="1" rIns="182875" wrap="square" tIns="0">
            <a:noAutofit/>
          </a:bodyPr>
          <a:lstStyle>
            <a:lvl1pPr lvl="0">
              <a:spcBef>
                <a:spcPts val="0"/>
              </a:spcBef>
              <a:spcAft>
                <a:spcPts val="0"/>
              </a:spcAft>
              <a:buNone/>
              <a:defRPr sz="1400">
                <a:latin typeface="Instrument Sans Medium"/>
                <a:ea typeface="Instrument Sans Medium"/>
                <a:cs typeface="Instrument Sans Medium"/>
                <a:sym typeface="Instrument Sans Medium"/>
              </a:defRPr>
            </a:lvl1pPr>
            <a:lvl2pPr lvl="1">
              <a:spcBef>
                <a:spcPts val="0"/>
              </a:spcBef>
              <a:spcAft>
                <a:spcPts val="0"/>
              </a:spcAft>
              <a:buNone/>
              <a:defRPr sz="2400">
                <a:latin typeface="Instrument Sans Medium"/>
                <a:ea typeface="Instrument Sans Medium"/>
                <a:cs typeface="Instrument Sans Medium"/>
                <a:sym typeface="Instrument Sans Medium"/>
              </a:defRPr>
            </a:lvl2pPr>
            <a:lvl3pPr lvl="2">
              <a:spcBef>
                <a:spcPts val="0"/>
              </a:spcBef>
              <a:spcAft>
                <a:spcPts val="0"/>
              </a:spcAft>
              <a:buNone/>
              <a:defRPr sz="2400">
                <a:latin typeface="Instrument Sans Medium"/>
                <a:ea typeface="Instrument Sans Medium"/>
                <a:cs typeface="Instrument Sans Medium"/>
                <a:sym typeface="Instrument Sans Medium"/>
              </a:defRPr>
            </a:lvl3pPr>
            <a:lvl4pPr lvl="3">
              <a:spcBef>
                <a:spcPts val="0"/>
              </a:spcBef>
              <a:spcAft>
                <a:spcPts val="0"/>
              </a:spcAft>
              <a:buNone/>
              <a:defRPr sz="2400">
                <a:latin typeface="Instrument Sans Medium"/>
                <a:ea typeface="Instrument Sans Medium"/>
                <a:cs typeface="Instrument Sans Medium"/>
                <a:sym typeface="Instrument Sans Medium"/>
              </a:defRPr>
            </a:lvl4pPr>
            <a:lvl5pPr lvl="4">
              <a:spcBef>
                <a:spcPts val="0"/>
              </a:spcBef>
              <a:spcAft>
                <a:spcPts val="0"/>
              </a:spcAft>
              <a:buNone/>
              <a:defRPr sz="2400">
                <a:latin typeface="Instrument Sans Medium"/>
                <a:ea typeface="Instrument Sans Medium"/>
                <a:cs typeface="Instrument Sans Medium"/>
                <a:sym typeface="Instrument Sans Medium"/>
              </a:defRPr>
            </a:lvl5pPr>
            <a:lvl6pPr lvl="5">
              <a:spcBef>
                <a:spcPts val="0"/>
              </a:spcBef>
              <a:spcAft>
                <a:spcPts val="0"/>
              </a:spcAft>
              <a:buNone/>
              <a:defRPr sz="2400">
                <a:latin typeface="Instrument Sans Medium"/>
                <a:ea typeface="Instrument Sans Medium"/>
                <a:cs typeface="Instrument Sans Medium"/>
                <a:sym typeface="Instrument Sans Medium"/>
              </a:defRPr>
            </a:lvl6pPr>
            <a:lvl7pPr lvl="6">
              <a:spcBef>
                <a:spcPts val="0"/>
              </a:spcBef>
              <a:spcAft>
                <a:spcPts val="0"/>
              </a:spcAft>
              <a:buNone/>
              <a:defRPr sz="2400">
                <a:latin typeface="Instrument Sans Medium"/>
                <a:ea typeface="Instrument Sans Medium"/>
                <a:cs typeface="Instrument Sans Medium"/>
                <a:sym typeface="Instrument Sans Medium"/>
              </a:defRPr>
            </a:lvl7pPr>
            <a:lvl8pPr lvl="7">
              <a:spcBef>
                <a:spcPts val="0"/>
              </a:spcBef>
              <a:spcAft>
                <a:spcPts val="0"/>
              </a:spcAft>
              <a:buNone/>
              <a:defRPr sz="2400">
                <a:latin typeface="Instrument Sans Medium"/>
                <a:ea typeface="Instrument Sans Medium"/>
                <a:cs typeface="Instrument Sans Medium"/>
                <a:sym typeface="Instrument Sans Medium"/>
              </a:defRPr>
            </a:lvl8pPr>
            <a:lvl9pPr lvl="8">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460" name="Google Shape;460;p29"/>
          <p:cNvSpPr txBox="1"/>
          <p:nvPr>
            <p:ph idx="15" type="title"/>
          </p:nvPr>
        </p:nvSpPr>
        <p:spPr>
          <a:xfrm>
            <a:off x="4629475" y="1557525"/>
            <a:ext cx="1068000" cy="440700"/>
          </a:xfrm>
          <a:prstGeom prst="rect">
            <a:avLst/>
          </a:prstGeom>
          <a:noFill/>
        </p:spPr>
        <p:txBody>
          <a:bodyPr anchorCtr="0" anchor="t" bIns="0" lIns="182875" spcFirstLastPara="1" rIns="182875" wrap="square" tIns="0">
            <a:noAutofit/>
          </a:bodyPr>
          <a:lstStyle>
            <a:lvl1pPr lvl="0">
              <a:spcBef>
                <a:spcPts val="0"/>
              </a:spcBef>
              <a:spcAft>
                <a:spcPts val="0"/>
              </a:spcAft>
              <a:buNone/>
              <a:defRPr sz="1000">
                <a:latin typeface="Instrument Sans"/>
                <a:ea typeface="Instrument Sans"/>
                <a:cs typeface="Instrument Sans"/>
                <a:sym typeface="Instrument Sans"/>
              </a:defRPr>
            </a:lvl1pPr>
            <a:lvl2pPr lvl="1">
              <a:spcBef>
                <a:spcPts val="0"/>
              </a:spcBef>
              <a:spcAft>
                <a:spcPts val="0"/>
              </a:spcAft>
              <a:buNone/>
              <a:defRPr sz="2400">
                <a:latin typeface="Instrument Sans Medium"/>
                <a:ea typeface="Instrument Sans Medium"/>
                <a:cs typeface="Instrument Sans Medium"/>
                <a:sym typeface="Instrument Sans Medium"/>
              </a:defRPr>
            </a:lvl2pPr>
            <a:lvl3pPr lvl="2">
              <a:spcBef>
                <a:spcPts val="0"/>
              </a:spcBef>
              <a:spcAft>
                <a:spcPts val="0"/>
              </a:spcAft>
              <a:buNone/>
              <a:defRPr sz="2400">
                <a:latin typeface="Instrument Sans Medium"/>
                <a:ea typeface="Instrument Sans Medium"/>
                <a:cs typeface="Instrument Sans Medium"/>
                <a:sym typeface="Instrument Sans Medium"/>
              </a:defRPr>
            </a:lvl3pPr>
            <a:lvl4pPr lvl="3">
              <a:spcBef>
                <a:spcPts val="0"/>
              </a:spcBef>
              <a:spcAft>
                <a:spcPts val="0"/>
              </a:spcAft>
              <a:buNone/>
              <a:defRPr sz="2400">
                <a:latin typeface="Instrument Sans Medium"/>
                <a:ea typeface="Instrument Sans Medium"/>
                <a:cs typeface="Instrument Sans Medium"/>
                <a:sym typeface="Instrument Sans Medium"/>
              </a:defRPr>
            </a:lvl4pPr>
            <a:lvl5pPr lvl="4">
              <a:spcBef>
                <a:spcPts val="0"/>
              </a:spcBef>
              <a:spcAft>
                <a:spcPts val="0"/>
              </a:spcAft>
              <a:buNone/>
              <a:defRPr sz="2400">
                <a:latin typeface="Instrument Sans Medium"/>
                <a:ea typeface="Instrument Sans Medium"/>
                <a:cs typeface="Instrument Sans Medium"/>
                <a:sym typeface="Instrument Sans Medium"/>
              </a:defRPr>
            </a:lvl5pPr>
            <a:lvl6pPr lvl="5">
              <a:spcBef>
                <a:spcPts val="0"/>
              </a:spcBef>
              <a:spcAft>
                <a:spcPts val="0"/>
              </a:spcAft>
              <a:buNone/>
              <a:defRPr sz="2400">
                <a:latin typeface="Instrument Sans Medium"/>
                <a:ea typeface="Instrument Sans Medium"/>
                <a:cs typeface="Instrument Sans Medium"/>
                <a:sym typeface="Instrument Sans Medium"/>
              </a:defRPr>
            </a:lvl6pPr>
            <a:lvl7pPr lvl="6">
              <a:spcBef>
                <a:spcPts val="0"/>
              </a:spcBef>
              <a:spcAft>
                <a:spcPts val="0"/>
              </a:spcAft>
              <a:buNone/>
              <a:defRPr sz="2400">
                <a:latin typeface="Instrument Sans Medium"/>
                <a:ea typeface="Instrument Sans Medium"/>
                <a:cs typeface="Instrument Sans Medium"/>
                <a:sym typeface="Instrument Sans Medium"/>
              </a:defRPr>
            </a:lvl7pPr>
            <a:lvl8pPr lvl="7">
              <a:spcBef>
                <a:spcPts val="0"/>
              </a:spcBef>
              <a:spcAft>
                <a:spcPts val="0"/>
              </a:spcAft>
              <a:buNone/>
              <a:defRPr sz="2400">
                <a:latin typeface="Instrument Sans Medium"/>
                <a:ea typeface="Instrument Sans Medium"/>
                <a:cs typeface="Instrument Sans Medium"/>
                <a:sym typeface="Instrument Sans Medium"/>
              </a:defRPr>
            </a:lvl8pPr>
            <a:lvl9pPr lvl="8">
              <a:spcBef>
                <a:spcPts val="0"/>
              </a:spcBef>
              <a:spcAft>
                <a:spcPts val="0"/>
              </a:spcAft>
              <a:buNone/>
              <a:defRPr sz="2400">
                <a:latin typeface="Instrument Sans Medium"/>
                <a:ea typeface="Instrument Sans Medium"/>
                <a:cs typeface="Instrument Sans Medium"/>
                <a:sym typeface="Instrument Sans Medium"/>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1">
  <p:cSld name="BLANK_1_1_1_1_2_2_3">
    <p:bg>
      <p:bgPr>
        <a:solidFill>
          <a:schemeClr val="lt2"/>
        </a:solidFill>
      </p:bgPr>
    </p:bg>
    <p:spTree>
      <p:nvGrpSpPr>
        <p:cNvPr id="461" name="Shape 461"/>
        <p:cNvGrpSpPr/>
        <p:nvPr/>
      </p:nvGrpSpPr>
      <p:grpSpPr>
        <a:xfrm>
          <a:off x="0" y="0"/>
          <a:ext cx="0" cy="0"/>
          <a:chOff x="0" y="0"/>
          <a:chExt cx="0" cy="0"/>
        </a:xfrm>
      </p:grpSpPr>
      <p:sp>
        <p:nvSpPr>
          <p:cNvPr id="462" name="Google Shape;462;p30"/>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463" name="Google Shape;463;p30"/>
          <p:cNvSpPr txBox="1"/>
          <p:nvPr>
            <p:ph idx="2"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464" name="Google Shape;464;p30"/>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465" name="Google Shape;465;p30"/>
          <p:cNvSpPr txBox="1"/>
          <p:nvPr>
            <p:ph idx="3" type="subTitle"/>
          </p:nvPr>
        </p:nvSpPr>
        <p:spPr>
          <a:xfrm>
            <a:off x="385925" y="1306050"/>
            <a:ext cx="16179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466" name="Google Shape;466;p30"/>
          <p:cNvSpPr txBox="1"/>
          <p:nvPr>
            <p:ph idx="4" type="subTitle"/>
          </p:nvPr>
        </p:nvSpPr>
        <p:spPr>
          <a:xfrm>
            <a:off x="2650250" y="1306050"/>
            <a:ext cx="16179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467" name="Google Shape;467;p30"/>
          <p:cNvSpPr txBox="1"/>
          <p:nvPr>
            <p:ph idx="5" type="subTitle"/>
          </p:nvPr>
        </p:nvSpPr>
        <p:spPr>
          <a:xfrm>
            <a:off x="4721750" y="1306050"/>
            <a:ext cx="16179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468" name="Google Shape;468;p30"/>
          <p:cNvSpPr txBox="1"/>
          <p:nvPr>
            <p:ph idx="6" type="subTitle"/>
          </p:nvPr>
        </p:nvSpPr>
        <p:spPr>
          <a:xfrm>
            <a:off x="6986075" y="1306050"/>
            <a:ext cx="16179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469" name="Google Shape;469;p30"/>
          <p:cNvSpPr txBox="1"/>
          <p:nvPr>
            <p:ph idx="7" type="body"/>
          </p:nvPr>
        </p:nvSpPr>
        <p:spPr>
          <a:xfrm>
            <a:off x="284700" y="4170025"/>
            <a:ext cx="2772600" cy="695400"/>
          </a:xfrm>
          <a:prstGeom prst="rect">
            <a:avLst/>
          </a:prstGeom>
        </p:spPr>
        <p:txBody>
          <a:bodyPr anchorCtr="0" anchor="t" bIns="0" lIns="0" spcFirstLastPara="1" rIns="91425" wrap="square" tIns="0">
            <a:noAutofit/>
          </a:bodyPr>
          <a:lstStyle>
            <a:lvl1pPr indent="-279400" lvl="0" marL="457200">
              <a:spcBef>
                <a:spcPts val="0"/>
              </a:spcBef>
              <a:spcAft>
                <a:spcPts val="0"/>
              </a:spcAft>
              <a:buClr>
                <a:schemeClr val="lt1"/>
              </a:buClr>
              <a:buSzPts val="800"/>
              <a:buChar char="●"/>
              <a:defRPr sz="800"/>
            </a:lvl1pPr>
            <a:lvl2pPr indent="-279400" lvl="1" marL="914400">
              <a:spcBef>
                <a:spcPts val="0"/>
              </a:spcBef>
              <a:spcAft>
                <a:spcPts val="0"/>
              </a:spcAft>
              <a:buClr>
                <a:schemeClr val="lt1"/>
              </a:buClr>
              <a:buSzPts val="800"/>
              <a:buChar char="○"/>
              <a:defRPr sz="800"/>
            </a:lvl2pPr>
            <a:lvl3pPr indent="-279400" lvl="2" marL="1371600">
              <a:spcBef>
                <a:spcPts val="0"/>
              </a:spcBef>
              <a:spcAft>
                <a:spcPts val="0"/>
              </a:spcAft>
              <a:buClr>
                <a:schemeClr val="lt1"/>
              </a:buClr>
              <a:buSzPts val="800"/>
              <a:buChar char="■"/>
              <a:defRPr sz="800"/>
            </a:lvl3pPr>
            <a:lvl4pPr indent="-279400" lvl="3" marL="1828800">
              <a:spcBef>
                <a:spcPts val="0"/>
              </a:spcBef>
              <a:spcAft>
                <a:spcPts val="0"/>
              </a:spcAft>
              <a:buClr>
                <a:schemeClr val="lt1"/>
              </a:buClr>
              <a:buSzPts val="800"/>
              <a:buChar char="●"/>
              <a:defRPr sz="800"/>
            </a:lvl4pPr>
            <a:lvl5pPr indent="-279400" lvl="4" marL="2286000">
              <a:spcBef>
                <a:spcPts val="0"/>
              </a:spcBef>
              <a:spcAft>
                <a:spcPts val="0"/>
              </a:spcAft>
              <a:buClr>
                <a:schemeClr val="lt1"/>
              </a:buClr>
              <a:buSzPts val="800"/>
              <a:buChar char="○"/>
              <a:defRPr sz="800"/>
            </a:lvl5pPr>
            <a:lvl6pPr indent="-279400" lvl="5" marL="2743200">
              <a:spcBef>
                <a:spcPts val="0"/>
              </a:spcBef>
              <a:spcAft>
                <a:spcPts val="0"/>
              </a:spcAft>
              <a:buClr>
                <a:schemeClr val="lt1"/>
              </a:buClr>
              <a:buSzPts val="800"/>
              <a:buChar char="■"/>
              <a:defRPr sz="800"/>
            </a:lvl6pPr>
            <a:lvl7pPr indent="-279400" lvl="6" marL="3200400">
              <a:spcBef>
                <a:spcPts val="0"/>
              </a:spcBef>
              <a:spcAft>
                <a:spcPts val="0"/>
              </a:spcAft>
              <a:buClr>
                <a:schemeClr val="lt1"/>
              </a:buClr>
              <a:buSzPts val="800"/>
              <a:buChar char="●"/>
              <a:defRPr sz="800"/>
            </a:lvl7pPr>
            <a:lvl8pPr indent="-279400" lvl="7" marL="3657600">
              <a:spcBef>
                <a:spcPts val="0"/>
              </a:spcBef>
              <a:spcAft>
                <a:spcPts val="0"/>
              </a:spcAft>
              <a:buClr>
                <a:schemeClr val="lt1"/>
              </a:buClr>
              <a:buSzPts val="800"/>
              <a:buChar char="○"/>
              <a:defRPr sz="800"/>
            </a:lvl8pPr>
            <a:lvl9pPr indent="-279400" lvl="8" marL="4114800">
              <a:spcBef>
                <a:spcPts val="0"/>
              </a:spcBef>
              <a:spcAft>
                <a:spcPts val="0"/>
              </a:spcAft>
              <a:buClr>
                <a:schemeClr val="lt1"/>
              </a:buClr>
              <a:buSzPts val="800"/>
              <a:buChar char="■"/>
              <a:defRPr sz="800"/>
            </a:lvl9pPr>
          </a:lstStyle>
          <a:p/>
        </p:txBody>
      </p:sp>
      <p:sp>
        <p:nvSpPr>
          <p:cNvPr id="470" name="Google Shape;470;p30"/>
          <p:cNvSpPr txBox="1"/>
          <p:nvPr>
            <p:ph idx="8" type="subTitle"/>
          </p:nvPr>
        </p:nvSpPr>
        <p:spPr>
          <a:xfrm>
            <a:off x="284700" y="3693600"/>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2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471" name="Google Shape;471;p30"/>
          <p:cNvSpPr txBox="1"/>
          <p:nvPr>
            <p:ph idx="9" type="subTitle"/>
          </p:nvPr>
        </p:nvSpPr>
        <p:spPr>
          <a:xfrm>
            <a:off x="284700" y="3880329"/>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i="1"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472" name="Google Shape;472;p30"/>
          <p:cNvSpPr txBox="1"/>
          <p:nvPr>
            <p:ph idx="13" type="body"/>
          </p:nvPr>
        </p:nvSpPr>
        <p:spPr>
          <a:xfrm>
            <a:off x="3185700" y="4170025"/>
            <a:ext cx="2772600" cy="695400"/>
          </a:xfrm>
          <a:prstGeom prst="rect">
            <a:avLst/>
          </a:prstGeom>
        </p:spPr>
        <p:txBody>
          <a:bodyPr anchorCtr="0" anchor="t" bIns="0" lIns="0" spcFirstLastPara="1" rIns="91425" wrap="square" tIns="0">
            <a:noAutofit/>
          </a:bodyPr>
          <a:lstStyle>
            <a:lvl1pPr indent="-279400" lvl="0" marL="457200">
              <a:lnSpc>
                <a:spcPct val="115000"/>
              </a:lnSpc>
              <a:spcBef>
                <a:spcPts val="0"/>
              </a:spcBef>
              <a:spcAft>
                <a:spcPts val="0"/>
              </a:spcAft>
              <a:buClr>
                <a:schemeClr val="lt1"/>
              </a:buClr>
              <a:buSzPts val="800"/>
              <a:buFont typeface="Instrument Sans"/>
              <a:buChar char="●"/>
              <a:defRPr sz="800"/>
            </a:lvl1pPr>
            <a:lvl2pPr indent="-279400" lvl="1" marL="914400">
              <a:lnSpc>
                <a:spcPct val="115000"/>
              </a:lnSpc>
              <a:spcBef>
                <a:spcPts val="0"/>
              </a:spcBef>
              <a:spcAft>
                <a:spcPts val="0"/>
              </a:spcAft>
              <a:buClr>
                <a:schemeClr val="lt1"/>
              </a:buClr>
              <a:buSzPts val="800"/>
              <a:buFont typeface="Instrument Sans"/>
              <a:buChar char="○"/>
              <a:defRPr sz="800"/>
            </a:lvl2pPr>
            <a:lvl3pPr indent="-279400" lvl="2" marL="1371600">
              <a:lnSpc>
                <a:spcPct val="115000"/>
              </a:lnSpc>
              <a:spcBef>
                <a:spcPts val="0"/>
              </a:spcBef>
              <a:spcAft>
                <a:spcPts val="0"/>
              </a:spcAft>
              <a:buClr>
                <a:schemeClr val="lt1"/>
              </a:buClr>
              <a:buSzPts val="800"/>
              <a:buFont typeface="Instrument Sans"/>
              <a:buChar char="■"/>
              <a:defRPr sz="800"/>
            </a:lvl3pPr>
            <a:lvl4pPr indent="-279400" lvl="3" marL="1828800">
              <a:lnSpc>
                <a:spcPct val="115000"/>
              </a:lnSpc>
              <a:spcBef>
                <a:spcPts val="0"/>
              </a:spcBef>
              <a:spcAft>
                <a:spcPts val="0"/>
              </a:spcAft>
              <a:buClr>
                <a:schemeClr val="lt1"/>
              </a:buClr>
              <a:buSzPts val="800"/>
              <a:buFont typeface="Instrument Sans"/>
              <a:buChar char="●"/>
              <a:defRPr sz="800"/>
            </a:lvl4pPr>
            <a:lvl5pPr indent="-279400" lvl="4" marL="2286000">
              <a:lnSpc>
                <a:spcPct val="115000"/>
              </a:lnSpc>
              <a:spcBef>
                <a:spcPts val="0"/>
              </a:spcBef>
              <a:spcAft>
                <a:spcPts val="0"/>
              </a:spcAft>
              <a:buClr>
                <a:schemeClr val="lt1"/>
              </a:buClr>
              <a:buSzPts val="800"/>
              <a:buFont typeface="Instrument Sans"/>
              <a:buChar char="○"/>
              <a:defRPr sz="800"/>
            </a:lvl5pPr>
            <a:lvl6pPr indent="-279400" lvl="5" marL="2743200">
              <a:lnSpc>
                <a:spcPct val="115000"/>
              </a:lnSpc>
              <a:spcBef>
                <a:spcPts val="0"/>
              </a:spcBef>
              <a:spcAft>
                <a:spcPts val="0"/>
              </a:spcAft>
              <a:buClr>
                <a:schemeClr val="lt1"/>
              </a:buClr>
              <a:buSzPts val="800"/>
              <a:buFont typeface="Instrument Sans"/>
              <a:buChar char="■"/>
              <a:defRPr sz="800"/>
            </a:lvl6pPr>
            <a:lvl7pPr indent="-279400" lvl="6" marL="3200400">
              <a:lnSpc>
                <a:spcPct val="115000"/>
              </a:lnSpc>
              <a:spcBef>
                <a:spcPts val="0"/>
              </a:spcBef>
              <a:spcAft>
                <a:spcPts val="0"/>
              </a:spcAft>
              <a:buClr>
                <a:schemeClr val="lt1"/>
              </a:buClr>
              <a:buSzPts val="800"/>
              <a:buFont typeface="Instrument Sans"/>
              <a:buChar char="●"/>
              <a:defRPr sz="800"/>
            </a:lvl7pPr>
            <a:lvl8pPr indent="-279400" lvl="7" marL="3657600">
              <a:lnSpc>
                <a:spcPct val="115000"/>
              </a:lnSpc>
              <a:spcBef>
                <a:spcPts val="0"/>
              </a:spcBef>
              <a:spcAft>
                <a:spcPts val="0"/>
              </a:spcAft>
              <a:buClr>
                <a:schemeClr val="lt1"/>
              </a:buClr>
              <a:buSzPts val="800"/>
              <a:buFont typeface="Instrument Sans"/>
              <a:buChar char="○"/>
              <a:defRPr sz="800"/>
            </a:lvl8pPr>
            <a:lvl9pPr indent="-279400" lvl="8" marL="4114800">
              <a:lnSpc>
                <a:spcPct val="115000"/>
              </a:lnSpc>
              <a:spcBef>
                <a:spcPts val="0"/>
              </a:spcBef>
              <a:spcAft>
                <a:spcPts val="0"/>
              </a:spcAft>
              <a:buClr>
                <a:schemeClr val="lt1"/>
              </a:buClr>
              <a:buSzPts val="800"/>
              <a:buFont typeface="Instrument Sans"/>
              <a:buChar char="■"/>
              <a:defRPr sz="800"/>
            </a:lvl9pPr>
          </a:lstStyle>
          <a:p/>
        </p:txBody>
      </p:sp>
      <p:sp>
        <p:nvSpPr>
          <p:cNvPr id="473" name="Google Shape;473;p30"/>
          <p:cNvSpPr txBox="1"/>
          <p:nvPr>
            <p:ph idx="14" type="subTitle"/>
          </p:nvPr>
        </p:nvSpPr>
        <p:spPr>
          <a:xfrm>
            <a:off x="3185700" y="3693600"/>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2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474" name="Google Shape;474;p30"/>
          <p:cNvSpPr txBox="1"/>
          <p:nvPr>
            <p:ph idx="15" type="subTitle"/>
          </p:nvPr>
        </p:nvSpPr>
        <p:spPr>
          <a:xfrm>
            <a:off x="3185700" y="3880329"/>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i="1"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475" name="Google Shape;475;p30"/>
          <p:cNvSpPr txBox="1"/>
          <p:nvPr>
            <p:ph idx="16" type="body"/>
          </p:nvPr>
        </p:nvSpPr>
        <p:spPr>
          <a:xfrm>
            <a:off x="6086700" y="4170025"/>
            <a:ext cx="2772600" cy="695400"/>
          </a:xfrm>
          <a:prstGeom prst="rect">
            <a:avLst/>
          </a:prstGeom>
        </p:spPr>
        <p:txBody>
          <a:bodyPr anchorCtr="0" anchor="t" bIns="0" lIns="0" spcFirstLastPara="1" rIns="91425" wrap="square" tIns="0">
            <a:noAutofit/>
          </a:bodyPr>
          <a:lstStyle>
            <a:lvl1pPr indent="-279400" lvl="0" marL="457200">
              <a:lnSpc>
                <a:spcPct val="115000"/>
              </a:lnSpc>
              <a:spcBef>
                <a:spcPts val="0"/>
              </a:spcBef>
              <a:spcAft>
                <a:spcPts val="0"/>
              </a:spcAft>
              <a:buClr>
                <a:schemeClr val="lt1"/>
              </a:buClr>
              <a:buSzPts val="800"/>
              <a:buFont typeface="Instrument Sans"/>
              <a:buChar char="●"/>
              <a:defRPr sz="800"/>
            </a:lvl1pPr>
            <a:lvl2pPr indent="-279400" lvl="1" marL="914400">
              <a:lnSpc>
                <a:spcPct val="115000"/>
              </a:lnSpc>
              <a:spcBef>
                <a:spcPts val="0"/>
              </a:spcBef>
              <a:spcAft>
                <a:spcPts val="0"/>
              </a:spcAft>
              <a:buClr>
                <a:schemeClr val="lt1"/>
              </a:buClr>
              <a:buSzPts val="800"/>
              <a:buFont typeface="Instrument Sans"/>
              <a:buChar char="○"/>
              <a:defRPr sz="800"/>
            </a:lvl2pPr>
            <a:lvl3pPr indent="-279400" lvl="2" marL="1371600">
              <a:lnSpc>
                <a:spcPct val="115000"/>
              </a:lnSpc>
              <a:spcBef>
                <a:spcPts val="0"/>
              </a:spcBef>
              <a:spcAft>
                <a:spcPts val="0"/>
              </a:spcAft>
              <a:buClr>
                <a:schemeClr val="lt1"/>
              </a:buClr>
              <a:buSzPts val="800"/>
              <a:buFont typeface="Instrument Sans"/>
              <a:buChar char="■"/>
              <a:defRPr sz="800"/>
            </a:lvl3pPr>
            <a:lvl4pPr indent="-279400" lvl="3" marL="1828800">
              <a:lnSpc>
                <a:spcPct val="115000"/>
              </a:lnSpc>
              <a:spcBef>
                <a:spcPts val="0"/>
              </a:spcBef>
              <a:spcAft>
                <a:spcPts val="0"/>
              </a:spcAft>
              <a:buClr>
                <a:schemeClr val="lt1"/>
              </a:buClr>
              <a:buSzPts val="800"/>
              <a:buFont typeface="Instrument Sans"/>
              <a:buChar char="●"/>
              <a:defRPr sz="800"/>
            </a:lvl4pPr>
            <a:lvl5pPr indent="-279400" lvl="4" marL="2286000">
              <a:lnSpc>
                <a:spcPct val="115000"/>
              </a:lnSpc>
              <a:spcBef>
                <a:spcPts val="0"/>
              </a:spcBef>
              <a:spcAft>
                <a:spcPts val="0"/>
              </a:spcAft>
              <a:buClr>
                <a:schemeClr val="lt1"/>
              </a:buClr>
              <a:buSzPts val="800"/>
              <a:buFont typeface="Instrument Sans"/>
              <a:buChar char="○"/>
              <a:defRPr sz="800"/>
            </a:lvl5pPr>
            <a:lvl6pPr indent="-279400" lvl="5" marL="2743200">
              <a:lnSpc>
                <a:spcPct val="115000"/>
              </a:lnSpc>
              <a:spcBef>
                <a:spcPts val="0"/>
              </a:spcBef>
              <a:spcAft>
                <a:spcPts val="0"/>
              </a:spcAft>
              <a:buClr>
                <a:schemeClr val="lt1"/>
              </a:buClr>
              <a:buSzPts val="800"/>
              <a:buFont typeface="Instrument Sans"/>
              <a:buChar char="■"/>
              <a:defRPr sz="800"/>
            </a:lvl6pPr>
            <a:lvl7pPr indent="-279400" lvl="6" marL="3200400">
              <a:lnSpc>
                <a:spcPct val="115000"/>
              </a:lnSpc>
              <a:spcBef>
                <a:spcPts val="0"/>
              </a:spcBef>
              <a:spcAft>
                <a:spcPts val="0"/>
              </a:spcAft>
              <a:buClr>
                <a:schemeClr val="lt1"/>
              </a:buClr>
              <a:buSzPts val="800"/>
              <a:buFont typeface="Instrument Sans"/>
              <a:buChar char="●"/>
              <a:defRPr sz="800"/>
            </a:lvl7pPr>
            <a:lvl8pPr indent="-279400" lvl="7" marL="3657600">
              <a:lnSpc>
                <a:spcPct val="115000"/>
              </a:lnSpc>
              <a:spcBef>
                <a:spcPts val="0"/>
              </a:spcBef>
              <a:spcAft>
                <a:spcPts val="0"/>
              </a:spcAft>
              <a:buClr>
                <a:schemeClr val="lt1"/>
              </a:buClr>
              <a:buSzPts val="800"/>
              <a:buFont typeface="Instrument Sans"/>
              <a:buChar char="○"/>
              <a:defRPr sz="800"/>
            </a:lvl8pPr>
            <a:lvl9pPr indent="-279400" lvl="8" marL="4114800">
              <a:lnSpc>
                <a:spcPct val="115000"/>
              </a:lnSpc>
              <a:spcBef>
                <a:spcPts val="0"/>
              </a:spcBef>
              <a:spcAft>
                <a:spcPts val="0"/>
              </a:spcAft>
              <a:buClr>
                <a:schemeClr val="lt1"/>
              </a:buClr>
              <a:buSzPts val="800"/>
              <a:buFont typeface="Instrument Sans"/>
              <a:buChar char="■"/>
              <a:defRPr sz="800"/>
            </a:lvl9pPr>
          </a:lstStyle>
          <a:p/>
        </p:txBody>
      </p:sp>
      <p:sp>
        <p:nvSpPr>
          <p:cNvPr id="476" name="Google Shape;476;p30"/>
          <p:cNvSpPr txBox="1"/>
          <p:nvPr>
            <p:ph idx="17" type="subTitle"/>
          </p:nvPr>
        </p:nvSpPr>
        <p:spPr>
          <a:xfrm>
            <a:off x="6086700" y="3693600"/>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2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477" name="Google Shape;477;p30"/>
          <p:cNvSpPr txBox="1"/>
          <p:nvPr>
            <p:ph idx="18" type="subTitle"/>
          </p:nvPr>
        </p:nvSpPr>
        <p:spPr>
          <a:xfrm>
            <a:off x="6086700" y="3880329"/>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i="1"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478" name="Google Shape;478;p30"/>
          <p:cNvSpPr txBox="1"/>
          <p:nvPr>
            <p:ph type="title"/>
          </p:nvPr>
        </p:nvSpPr>
        <p:spPr>
          <a:xfrm>
            <a:off x="284700" y="474750"/>
            <a:ext cx="56736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atin typeface="Instrument Sans Medium"/>
                <a:ea typeface="Instrument Sans Medium"/>
                <a:cs typeface="Instrument Sans Medium"/>
                <a:sym typeface="Instrument Sans Medium"/>
              </a:defRPr>
            </a:lvl2pPr>
            <a:lvl3pPr lvl="2">
              <a:lnSpc>
                <a:spcPct val="115000"/>
              </a:lnSpc>
              <a:spcBef>
                <a:spcPts val="0"/>
              </a:spcBef>
              <a:spcAft>
                <a:spcPts val="0"/>
              </a:spcAft>
              <a:buNone/>
              <a:defRPr sz="2400">
                <a:latin typeface="Instrument Sans Medium"/>
                <a:ea typeface="Instrument Sans Medium"/>
                <a:cs typeface="Instrument Sans Medium"/>
                <a:sym typeface="Instrument Sans Medium"/>
              </a:defRPr>
            </a:lvl3pPr>
            <a:lvl4pPr lvl="3">
              <a:lnSpc>
                <a:spcPct val="115000"/>
              </a:lnSpc>
              <a:spcBef>
                <a:spcPts val="0"/>
              </a:spcBef>
              <a:spcAft>
                <a:spcPts val="0"/>
              </a:spcAft>
              <a:buNone/>
              <a:defRPr sz="2400">
                <a:latin typeface="Instrument Sans Medium"/>
                <a:ea typeface="Instrument Sans Medium"/>
                <a:cs typeface="Instrument Sans Medium"/>
                <a:sym typeface="Instrument Sans Medium"/>
              </a:defRPr>
            </a:lvl4pPr>
            <a:lvl5pPr lvl="4">
              <a:lnSpc>
                <a:spcPct val="115000"/>
              </a:lnSpc>
              <a:spcBef>
                <a:spcPts val="0"/>
              </a:spcBef>
              <a:spcAft>
                <a:spcPts val="0"/>
              </a:spcAft>
              <a:buNone/>
              <a:defRPr sz="2400">
                <a:latin typeface="Instrument Sans Medium"/>
                <a:ea typeface="Instrument Sans Medium"/>
                <a:cs typeface="Instrument Sans Medium"/>
                <a:sym typeface="Instrument Sans Medium"/>
              </a:defRPr>
            </a:lvl5pPr>
            <a:lvl6pPr lvl="5">
              <a:lnSpc>
                <a:spcPct val="115000"/>
              </a:lnSpc>
              <a:spcBef>
                <a:spcPts val="0"/>
              </a:spcBef>
              <a:spcAft>
                <a:spcPts val="0"/>
              </a:spcAft>
              <a:buNone/>
              <a:defRPr sz="2400">
                <a:latin typeface="Instrument Sans Medium"/>
                <a:ea typeface="Instrument Sans Medium"/>
                <a:cs typeface="Instrument Sans Medium"/>
                <a:sym typeface="Instrument Sans Medium"/>
              </a:defRPr>
            </a:lvl6pPr>
            <a:lvl7pPr lvl="6">
              <a:lnSpc>
                <a:spcPct val="115000"/>
              </a:lnSpc>
              <a:spcBef>
                <a:spcPts val="0"/>
              </a:spcBef>
              <a:spcAft>
                <a:spcPts val="0"/>
              </a:spcAft>
              <a:buNone/>
              <a:defRPr sz="2400">
                <a:latin typeface="Instrument Sans Medium"/>
                <a:ea typeface="Instrument Sans Medium"/>
                <a:cs typeface="Instrument Sans Medium"/>
                <a:sym typeface="Instrument Sans Medium"/>
              </a:defRPr>
            </a:lvl7pPr>
            <a:lvl8pPr lvl="7">
              <a:lnSpc>
                <a:spcPct val="115000"/>
              </a:lnSpc>
              <a:spcBef>
                <a:spcPts val="0"/>
              </a:spcBef>
              <a:spcAft>
                <a:spcPts val="0"/>
              </a:spcAft>
              <a:buNone/>
              <a:defRPr sz="2400">
                <a:latin typeface="Instrument Sans Medium"/>
                <a:ea typeface="Instrument Sans Medium"/>
                <a:cs typeface="Instrument Sans Medium"/>
                <a:sym typeface="Instrument Sans Medium"/>
              </a:defRPr>
            </a:lvl8pPr>
            <a:lvl9pPr lvl="8">
              <a:lnSpc>
                <a:spcPct val="115000"/>
              </a:lnSpc>
              <a:spcBef>
                <a:spcPts val="0"/>
              </a:spcBef>
              <a:spcAft>
                <a:spcPts val="0"/>
              </a:spcAft>
              <a:buNone/>
              <a:defRPr sz="2400">
                <a:latin typeface="Instrument Sans Medium"/>
                <a:ea typeface="Instrument Sans Medium"/>
                <a:cs typeface="Instrument Sans Medium"/>
                <a:sym typeface="Instrument Sans Medium"/>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2">
  <p:cSld name="BLANK_1_1_1_1_2_2_3_1">
    <p:bg>
      <p:bgPr>
        <a:solidFill>
          <a:schemeClr val="lt2"/>
        </a:solidFill>
      </p:bgPr>
    </p:bg>
    <p:spTree>
      <p:nvGrpSpPr>
        <p:cNvPr id="479" name="Shape 479"/>
        <p:cNvGrpSpPr/>
        <p:nvPr/>
      </p:nvGrpSpPr>
      <p:grpSpPr>
        <a:xfrm>
          <a:off x="0" y="0"/>
          <a:ext cx="0" cy="0"/>
          <a:chOff x="0" y="0"/>
          <a:chExt cx="0" cy="0"/>
        </a:xfrm>
      </p:grpSpPr>
      <p:sp>
        <p:nvSpPr>
          <p:cNvPr id="480" name="Google Shape;480;p31"/>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481" name="Google Shape;481;p31"/>
          <p:cNvSpPr txBox="1"/>
          <p:nvPr>
            <p:ph idx="2"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482" name="Google Shape;482;p31"/>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483" name="Google Shape;483;p31"/>
          <p:cNvSpPr txBox="1"/>
          <p:nvPr>
            <p:ph idx="3" type="body"/>
          </p:nvPr>
        </p:nvSpPr>
        <p:spPr>
          <a:xfrm>
            <a:off x="284700" y="3703925"/>
            <a:ext cx="2772600" cy="695400"/>
          </a:xfrm>
          <a:prstGeom prst="rect">
            <a:avLst/>
          </a:prstGeom>
        </p:spPr>
        <p:txBody>
          <a:bodyPr anchorCtr="0" anchor="t" bIns="0" lIns="0" spcFirstLastPara="1" rIns="91425" wrap="square" tIns="0">
            <a:noAutofit/>
          </a:bodyPr>
          <a:lstStyle>
            <a:lvl1pPr indent="-279400" lvl="0" marL="457200">
              <a:spcBef>
                <a:spcPts val="0"/>
              </a:spcBef>
              <a:spcAft>
                <a:spcPts val="0"/>
              </a:spcAft>
              <a:buClr>
                <a:schemeClr val="lt1"/>
              </a:buClr>
              <a:buSzPts val="800"/>
              <a:buFont typeface="Instrument Sans"/>
              <a:buChar char="●"/>
              <a:defRPr sz="800"/>
            </a:lvl1pPr>
            <a:lvl2pPr indent="-279400" lvl="1" marL="914400">
              <a:spcBef>
                <a:spcPts val="0"/>
              </a:spcBef>
              <a:spcAft>
                <a:spcPts val="0"/>
              </a:spcAft>
              <a:buClr>
                <a:schemeClr val="lt1"/>
              </a:buClr>
              <a:buSzPts val="800"/>
              <a:buFont typeface="Instrument Sans"/>
              <a:buChar char="○"/>
              <a:defRPr sz="800"/>
            </a:lvl2pPr>
            <a:lvl3pPr indent="-279400" lvl="2" marL="1371600">
              <a:spcBef>
                <a:spcPts val="0"/>
              </a:spcBef>
              <a:spcAft>
                <a:spcPts val="0"/>
              </a:spcAft>
              <a:buClr>
                <a:schemeClr val="lt1"/>
              </a:buClr>
              <a:buSzPts val="800"/>
              <a:buFont typeface="Instrument Sans"/>
              <a:buChar char="■"/>
              <a:defRPr sz="800"/>
            </a:lvl3pPr>
            <a:lvl4pPr indent="-279400" lvl="3" marL="1828800">
              <a:spcBef>
                <a:spcPts val="0"/>
              </a:spcBef>
              <a:spcAft>
                <a:spcPts val="0"/>
              </a:spcAft>
              <a:buClr>
                <a:schemeClr val="lt1"/>
              </a:buClr>
              <a:buSzPts val="800"/>
              <a:buFont typeface="Instrument Sans"/>
              <a:buChar char="●"/>
              <a:defRPr sz="800"/>
            </a:lvl4pPr>
            <a:lvl5pPr indent="-279400" lvl="4" marL="2286000">
              <a:spcBef>
                <a:spcPts val="0"/>
              </a:spcBef>
              <a:spcAft>
                <a:spcPts val="0"/>
              </a:spcAft>
              <a:buClr>
                <a:schemeClr val="lt1"/>
              </a:buClr>
              <a:buSzPts val="800"/>
              <a:buFont typeface="Instrument Sans"/>
              <a:buChar char="○"/>
              <a:defRPr sz="800"/>
            </a:lvl5pPr>
            <a:lvl6pPr indent="-279400" lvl="5" marL="2743200">
              <a:spcBef>
                <a:spcPts val="0"/>
              </a:spcBef>
              <a:spcAft>
                <a:spcPts val="0"/>
              </a:spcAft>
              <a:buClr>
                <a:schemeClr val="lt1"/>
              </a:buClr>
              <a:buSzPts val="800"/>
              <a:buFont typeface="Instrument Sans"/>
              <a:buChar char="■"/>
              <a:defRPr sz="800"/>
            </a:lvl6pPr>
            <a:lvl7pPr indent="-279400" lvl="6" marL="3200400">
              <a:spcBef>
                <a:spcPts val="0"/>
              </a:spcBef>
              <a:spcAft>
                <a:spcPts val="0"/>
              </a:spcAft>
              <a:buClr>
                <a:schemeClr val="lt1"/>
              </a:buClr>
              <a:buSzPts val="800"/>
              <a:buFont typeface="Instrument Sans"/>
              <a:buChar char="●"/>
              <a:defRPr sz="800"/>
            </a:lvl7pPr>
            <a:lvl8pPr indent="-279400" lvl="7" marL="3657600">
              <a:spcBef>
                <a:spcPts val="0"/>
              </a:spcBef>
              <a:spcAft>
                <a:spcPts val="0"/>
              </a:spcAft>
              <a:buClr>
                <a:schemeClr val="lt1"/>
              </a:buClr>
              <a:buSzPts val="800"/>
              <a:buFont typeface="Instrument Sans"/>
              <a:buChar char="○"/>
              <a:defRPr sz="800"/>
            </a:lvl8pPr>
            <a:lvl9pPr indent="-279400" lvl="8" marL="4114800">
              <a:spcBef>
                <a:spcPts val="0"/>
              </a:spcBef>
              <a:spcAft>
                <a:spcPts val="0"/>
              </a:spcAft>
              <a:buClr>
                <a:schemeClr val="lt1"/>
              </a:buClr>
              <a:buSzPts val="800"/>
              <a:buFont typeface="Instrument Sans"/>
              <a:buChar char="■"/>
              <a:defRPr sz="800"/>
            </a:lvl9pPr>
          </a:lstStyle>
          <a:p/>
        </p:txBody>
      </p:sp>
      <p:sp>
        <p:nvSpPr>
          <p:cNvPr id="484" name="Google Shape;484;p31"/>
          <p:cNvSpPr txBox="1"/>
          <p:nvPr>
            <p:ph idx="4" type="subTitle"/>
          </p:nvPr>
        </p:nvSpPr>
        <p:spPr>
          <a:xfrm>
            <a:off x="284700" y="3227500"/>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2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485" name="Google Shape;485;p31"/>
          <p:cNvSpPr txBox="1"/>
          <p:nvPr>
            <p:ph idx="5" type="subTitle"/>
          </p:nvPr>
        </p:nvSpPr>
        <p:spPr>
          <a:xfrm>
            <a:off x="284700" y="3414229"/>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i="1"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486" name="Google Shape;486;p31"/>
          <p:cNvSpPr txBox="1"/>
          <p:nvPr>
            <p:ph idx="6" type="body"/>
          </p:nvPr>
        </p:nvSpPr>
        <p:spPr>
          <a:xfrm>
            <a:off x="3185700" y="3703925"/>
            <a:ext cx="2772600" cy="695400"/>
          </a:xfrm>
          <a:prstGeom prst="rect">
            <a:avLst/>
          </a:prstGeom>
        </p:spPr>
        <p:txBody>
          <a:bodyPr anchorCtr="0" anchor="t" bIns="0" lIns="0" spcFirstLastPara="1" rIns="91425" wrap="square" tIns="0">
            <a:noAutofit/>
          </a:bodyPr>
          <a:lstStyle>
            <a:lvl1pPr indent="-279400" lvl="0" marL="457200">
              <a:lnSpc>
                <a:spcPct val="115000"/>
              </a:lnSpc>
              <a:spcBef>
                <a:spcPts val="0"/>
              </a:spcBef>
              <a:spcAft>
                <a:spcPts val="0"/>
              </a:spcAft>
              <a:buClr>
                <a:schemeClr val="lt1"/>
              </a:buClr>
              <a:buSzPts val="800"/>
              <a:buFont typeface="Instrument Sans"/>
              <a:buChar char="●"/>
              <a:defRPr sz="800"/>
            </a:lvl1pPr>
            <a:lvl2pPr indent="-279400" lvl="1" marL="914400">
              <a:lnSpc>
                <a:spcPct val="115000"/>
              </a:lnSpc>
              <a:spcBef>
                <a:spcPts val="0"/>
              </a:spcBef>
              <a:spcAft>
                <a:spcPts val="0"/>
              </a:spcAft>
              <a:buClr>
                <a:schemeClr val="lt1"/>
              </a:buClr>
              <a:buSzPts val="800"/>
              <a:buFont typeface="Instrument Sans"/>
              <a:buChar char="○"/>
              <a:defRPr sz="800"/>
            </a:lvl2pPr>
            <a:lvl3pPr indent="-279400" lvl="2" marL="1371600">
              <a:lnSpc>
                <a:spcPct val="115000"/>
              </a:lnSpc>
              <a:spcBef>
                <a:spcPts val="0"/>
              </a:spcBef>
              <a:spcAft>
                <a:spcPts val="0"/>
              </a:spcAft>
              <a:buClr>
                <a:schemeClr val="lt1"/>
              </a:buClr>
              <a:buSzPts val="800"/>
              <a:buFont typeface="Instrument Sans"/>
              <a:buChar char="■"/>
              <a:defRPr sz="800"/>
            </a:lvl3pPr>
            <a:lvl4pPr indent="-279400" lvl="3" marL="1828800">
              <a:lnSpc>
                <a:spcPct val="115000"/>
              </a:lnSpc>
              <a:spcBef>
                <a:spcPts val="0"/>
              </a:spcBef>
              <a:spcAft>
                <a:spcPts val="0"/>
              </a:spcAft>
              <a:buClr>
                <a:schemeClr val="lt1"/>
              </a:buClr>
              <a:buSzPts val="800"/>
              <a:buFont typeface="Instrument Sans"/>
              <a:buChar char="●"/>
              <a:defRPr sz="800"/>
            </a:lvl4pPr>
            <a:lvl5pPr indent="-279400" lvl="4" marL="2286000">
              <a:lnSpc>
                <a:spcPct val="115000"/>
              </a:lnSpc>
              <a:spcBef>
                <a:spcPts val="0"/>
              </a:spcBef>
              <a:spcAft>
                <a:spcPts val="0"/>
              </a:spcAft>
              <a:buClr>
                <a:schemeClr val="lt1"/>
              </a:buClr>
              <a:buSzPts val="800"/>
              <a:buFont typeface="Instrument Sans"/>
              <a:buChar char="○"/>
              <a:defRPr sz="800"/>
            </a:lvl5pPr>
            <a:lvl6pPr indent="-279400" lvl="5" marL="2743200">
              <a:lnSpc>
                <a:spcPct val="115000"/>
              </a:lnSpc>
              <a:spcBef>
                <a:spcPts val="0"/>
              </a:spcBef>
              <a:spcAft>
                <a:spcPts val="0"/>
              </a:spcAft>
              <a:buClr>
                <a:schemeClr val="lt1"/>
              </a:buClr>
              <a:buSzPts val="800"/>
              <a:buFont typeface="Instrument Sans"/>
              <a:buChar char="■"/>
              <a:defRPr sz="800"/>
            </a:lvl6pPr>
            <a:lvl7pPr indent="-279400" lvl="6" marL="3200400">
              <a:lnSpc>
                <a:spcPct val="115000"/>
              </a:lnSpc>
              <a:spcBef>
                <a:spcPts val="0"/>
              </a:spcBef>
              <a:spcAft>
                <a:spcPts val="0"/>
              </a:spcAft>
              <a:buClr>
                <a:schemeClr val="lt1"/>
              </a:buClr>
              <a:buSzPts val="800"/>
              <a:buFont typeface="Instrument Sans"/>
              <a:buChar char="●"/>
              <a:defRPr sz="800"/>
            </a:lvl7pPr>
            <a:lvl8pPr indent="-279400" lvl="7" marL="3657600">
              <a:lnSpc>
                <a:spcPct val="115000"/>
              </a:lnSpc>
              <a:spcBef>
                <a:spcPts val="0"/>
              </a:spcBef>
              <a:spcAft>
                <a:spcPts val="0"/>
              </a:spcAft>
              <a:buClr>
                <a:schemeClr val="lt1"/>
              </a:buClr>
              <a:buSzPts val="800"/>
              <a:buFont typeface="Instrument Sans"/>
              <a:buChar char="○"/>
              <a:defRPr sz="800"/>
            </a:lvl8pPr>
            <a:lvl9pPr indent="-279400" lvl="8" marL="4114800">
              <a:lnSpc>
                <a:spcPct val="115000"/>
              </a:lnSpc>
              <a:spcBef>
                <a:spcPts val="0"/>
              </a:spcBef>
              <a:spcAft>
                <a:spcPts val="0"/>
              </a:spcAft>
              <a:buClr>
                <a:schemeClr val="lt1"/>
              </a:buClr>
              <a:buSzPts val="800"/>
              <a:buFont typeface="Instrument Sans"/>
              <a:buChar char="■"/>
              <a:defRPr sz="800"/>
            </a:lvl9pPr>
          </a:lstStyle>
          <a:p/>
        </p:txBody>
      </p:sp>
      <p:sp>
        <p:nvSpPr>
          <p:cNvPr id="487" name="Google Shape;487;p31"/>
          <p:cNvSpPr txBox="1"/>
          <p:nvPr>
            <p:ph idx="7" type="subTitle"/>
          </p:nvPr>
        </p:nvSpPr>
        <p:spPr>
          <a:xfrm>
            <a:off x="3185700" y="3227500"/>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2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488" name="Google Shape;488;p31"/>
          <p:cNvSpPr txBox="1"/>
          <p:nvPr>
            <p:ph idx="8" type="subTitle"/>
          </p:nvPr>
        </p:nvSpPr>
        <p:spPr>
          <a:xfrm>
            <a:off x="3185700" y="3414229"/>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i="1"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489" name="Google Shape;489;p31"/>
          <p:cNvSpPr txBox="1"/>
          <p:nvPr>
            <p:ph idx="9" type="body"/>
          </p:nvPr>
        </p:nvSpPr>
        <p:spPr>
          <a:xfrm>
            <a:off x="6086700" y="3703925"/>
            <a:ext cx="2772600" cy="695400"/>
          </a:xfrm>
          <a:prstGeom prst="rect">
            <a:avLst/>
          </a:prstGeom>
        </p:spPr>
        <p:txBody>
          <a:bodyPr anchorCtr="0" anchor="t" bIns="0" lIns="0" spcFirstLastPara="1" rIns="91425" wrap="square" tIns="0">
            <a:noAutofit/>
          </a:bodyPr>
          <a:lstStyle>
            <a:lvl1pPr indent="-279400" lvl="0" marL="457200">
              <a:lnSpc>
                <a:spcPct val="115000"/>
              </a:lnSpc>
              <a:spcBef>
                <a:spcPts val="0"/>
              </a:spcBef>
              <a:spcAft>
                <a:spcPts val="0"/>
              </a:spcAft>
              <a:buClr>
                <a:schemeClr val="lt1"/>
              </a:buClr>
              <a:buSzPts val="800"/>
              <a:buFont typeface="Instrument Sans"/>
              <a:buChar char="●"/>
              <a:defRPr sz="800"/>
            </a:lvl1pPr>
            <a:lvl2pPr indent="-279400" lvl="1" marL="914400">
              <a:lnSpc>
                <a:spcPct val="115000"/>
              </a:lnSpc>
              <a:spcBef>
                <a:spcPts val="0"/>
              </a:spcBef>
              <a:spcAft>
                <a:spcPts val="0"/>
              </a:spcAft>
              <a:buClr>
                <a:schemeClr val="lt1"/>
              </a:buClr>
              <a:buSzPts val="800"/>
              <a:buFont typeface="Instrument Sans"/>
              <a:buChar char="○"/>
              <a:defRPr sz="800"/>
            </a:lvl2pPr>
            <a:lvl3pPr indent="-279400" lvl="2" marL="1371600">
              <a:lnSpc>
                <a:spcPct val="115000"/>
              </a:lnSpc>
              <a:spcBef>
                <a:spcPts val="0"/>
              </a:spcBef>
              <a:spcAft>
                <a:spcPts val="0"/>
              </a:spcAft>
              <a:buClr>
                <a:schemeClr val="lt1"/>
              </a:buClr>
              <a:buSzPts val="800"/>
              <a:buFont typeface="Instrument Sans"/>
              <a:buChar char="■"/>
              <a:defRPr sz="800"/>
            </a:lvl3pPr>
            <a:lvl4pPr indent="-279400" lvl="3" marL="1828800">
              <a:lnSpc>
                <a:spcPct val="115000"/>
              </a:lnSpc>
              <a:spcBef>
                <a:spcPts val="0"/>
              </a:spcBef>
              <a:spcAft>
                <a:spcPts val="0"/>
              </a:spcAft>
              <a:buClr>
                <a:schemeClr val="lt1"/>
              </a:buClr>
              <a:buSzPts val="800"/>
              <a:buFont typeface="Instrument Sans"/>
              <a:buChar char="●"/>
              <a:defRPr sz="800"/>
            </a:lvl4pPr>
            <a:lvl5pPr indent="-279400" lvl="4" marL="2286000">
              <a:lnSpc>
                <a:spcPct val="115000"/>
              </a:lnSpc>
              <a:spcBef>
                <a:spcPts val="0"/>
              </a:spcBef>
              <a:spcAft>
                <a:spcPts val="0"/>
              </a:spcAft>
              <a:buClr>
                <a:schemeClr val="lt1"/>
              </a:buClr>
              <a:buSzPts val="800"/>
              <a:buFont typeface="Instrument Sans"/>
              <a:buChar char="○"/>
              <a:defRPr sz="800"/>
            </a:lvl5pPr>
            <a:lvl6pPr indent="-279400" lvl="5" marL="2743200">
              <a:lnSpc>
                <a:spcPct val="115000"/>
              </a:lnSpc>
              <a:spcBef>
                <a:spcPts val="0"/>
              </a:spcBef>
              <a:spcAft>
                <a:spcPts val="0"/>
              </a:spcAft>
              <a:buClr>
                <a:schemeClr val="lt1"/>
              </a:buClr>
              <a:buSzPts val="800"/>
              <a:buFont typeface="Instrument Sans"/>
              <a:buChar char="■"/>
              <a:defRPr sz="800"/>
            </a:lvl6pPr>
            <a:lvl7pPr indent="-279400" lvl="6" marL="3200400">
              <a:lnSpc>
                <a:spcPct val="115000"/>
              </a:lnSpc>
              <a:spcBef>
                <a:spcPts val="0"/>
              </a:spcBef>
              <a:spcAft>
                <a:spcPts val="0"/>
              </a:spcAft>
              <a:buClr>
                <a:schemeClr val="lt1"/>
              </a:buClr>
              <a:buSzPts val="800"/>
              <a:buFont typeface="Instrument Sans"/>
              <a:buChar char="●"/>
              <a:defRPr sz="800"/>
            </a:lvl7pPr>
            <a:lvl8pPr indent="-279400" lvl="7" marL="3657600">
              <a:lnSpc>
                <a:spcPct val="115000"/>
              </a:lnSpc>
              <a:spcBef>
                <a:spcPts val="0"/>
              </a:spcBef>
              <a:spcAft>
                <a:spcPts val="0"/>
              </a:spcAft>
              <a:buClr>
                <a:schemeClr val="lt1"/>
              </a:buClr>
              <a:buSzPts val="800"/>
              <a:buFont typeface="Instrument Sans"/>
              <a:buChar char="○"/>
              <a:defRPr sz="800"/>
            </a:lvl8pPr>
            <a:lvl9pPr indent="-279400" lvl="8" marL="4114800">
              <a:lnSpc>
                <a:spcPct val="115000"/>
              </a:lnSpc>
              <a:spcBef>
                <a:spcPts val="0"/>
              </a:spcBef>
              <a:spcAft>
                <a:spcPts val="0"/>
              </a:spcAft>
              <a:buClr>
                <a:schemeClr val="lt1"/>
              </a:buClr>
              <a:buSzPts val="800"/>
              <a:buFont typeface="Instrument Sans"/>
              <a:buChar char="■"/>
              <a:defRPr sz="800"/>
            </a:lvl9pPr>
          </a:lstStyle>
          <a:p/>
        </p:txBody>
      </p:sp>
      <p:sp>
        <p:nvSpPr>
          <p:cNvPr id="490" name="Google Shape;490;p31"/>
          <p:cNvSpPr txBox="1"/>
          <p:nvPr>
            <p:ph idx="13" type="subTitle"/>
          </p:nvPr>
        </p:nvSpPr>
        <p:spPr>
          <a:xfrm>
            <a:off x="6086700" y="3227500"/>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2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491" name="Google Shape;491;p31"/>
          <p:cNvSpPr txBox="1"/>
          <p:nvPr>
            <p:ph idx="14" type="subTitle"/>
          </p:nvPr>
        </p:nvSpPr>
        <p:spPr>
          <a:xfrm>
            <a:off x="6086700" y="3414229"/>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i="1"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cxnSp>
        <p:nvCxnSpPr>
          <p:cNvPr id="492" name="Google Shape;492;p31"/>
          <p:cNvCxnSpPr/>
          <p:nvPr/>
        </p:nvCxnSpPr>
        <p:spPr>
          <a:xfrm>
            <a:off x="306250" y="2632300"/>
            <a:ext cx="8545500" cy="0"/>
          </a:xfrm>
          <a:prstGeom prst="straightConnector1">
            <a:avLst/>
          </a:prstGeom>
          <a:noFill/>
          <a:ln cap="flat" cmpd="sng" w="9525">
            <a:solidFill>
              <a:schemeClr val="accent5"/>
            </a:solidFill>
            <a:prstDash val="solid"/>
            <a:round/>
            <a:headEnd len="med" w="med" type="none"/>
            <a:tailEnd len="med" w="med" type="none"/>
          </a:ln>
        </p:spPr>
      </p:cxnSp>
      <p:sp>
        <p:nvSpPr>
          <p:cNvPr id="493" name="Google Shape;493;p31"/>
          <p:cNvSpPr txBox="1"/>
          <p:nvPr>
            <p:ph type="title"/>
          </p:nvPr>
        </p:nvSpPr>
        <p:spPr>
          <a:xfrm>
            <a:off x="284700" y="474750"/>
            <a:ext cx="56736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atin typeface="Instrument Sans Medium"/>
                <a:ea typeface="Instrument Sans Medium"/>
                <a:cs typeface="Instrument Sans Medium"/>
                <a:sym typeface="Instrument Sans Medium"/>
              </a:defRPr>
            </a:lvl2pPr>
            <a:lvl3pPr lvl="2">
              <a:lnSpc>
                <a:spcPct val="115000"/>
              </a:lnSpc>
              <a:spcBef>
                <a:spcPts val="0"/>
              </a:spcBef>
              <a:spcAft>
                <a:spcPts val="0"/>
              </a:spcAft>
              <a:buNone/>
              <a:defRPr sz="2400">
                <a:latin typeface="Instrument Sans Medium"/>
                <a:ea typeface="Instrument Sans Medium"/>
                <a:cs typeface="Instrument Sans Medium"/>
                <a:sym typeface="Instrument Sans Medium"/>
              </a:defRPr>
            </a:lvl3pPr>
            <a:lvl4pPr lvl="3">
              <a:lnSpc>
                <a:spcPct val="115000"/>
              </a:lnSpc>
              <a:spcBef>
                <a:spcPts val="0"/>
              </a:spcBef>
              <a:spcAft>
                <a:spcPts val="0"/>
              </a:spcAft>
              <a:buNone/>
              <a:defRPr sz="2400">
                <a:latin typeface="Instrument Sans Medium"/>
                <a:ea typeface="Instrument Sans Medium"/>
                <a:cs typeface="Instrument Sans Medium"/>
                <a:sym typeface="Instrument Sans Medium"/>
              </a:defRPr>
            </a:lvl4pPr>
            <a:lvl5pPr lvl="4">
              <a:lnSpc>
                <a:spcPct val="115000"/>
              </a:lnSpc>
              <a:spcBef>
                <a:spcPts val="0"/>
              </a:spcBef>
              <a:spcAft>
                <a:spcPts val="0"/>
              </a:spcAft>
              <a:buNone/>
              <a:defRPr sz="2400">
                <a:latin typeface="Instrument Sans Medium"/>
                <a:ea typeface="Instrument Sans Medium"/>
                <a:cs typeface="Instrument Sans Medium"/>
                <a:sym typeface="Instrument Sans Medium"/>
              </a:defRPr>
            </a:lvl5pPr>
            <a:lvl6pPr lvl="5">
              <a:lnSpc>
                <a:spcPct val="115000"/>
              </a:lnSpc>
              <a:spcBef>
                <a:spcPts val="0"/>
              </a:spcBef>
              <a:spcAft>
                <a:spcPts val="0"/>
              </a:spcAft>
              <a:buNone/>
              <a:defRPr sz="2400">
                <a:latin typeface="Instrument Sans Medium"/>
                <a:ea typeface="Instrument Sans Medium"/>
                <a:cs typeface="Instrument Sans Medium"/>
                <a:sym typeface="Instrument Sans Medium"/>
              </a:defRPr>
            </a:lvl6pPr>
            <a:lvl7pPr lvl="6">
              <a:lnSpc>
                <a:spcPct val="115000"/>
              </a:lnSpc>
              <a:spcBef>
                <a:spcPts val="0"/>
              </a:spcBef>
              <a:spcAft>
                <a:spcPts val="0"/>
              </a:spcAft>
              <a:buNone/>
              <a:defRPr sz="2400">
                <a:latin typeface="Instrument Sans Medium"/>
                <a:ea typeface="Instrument Sans Medium"/>
                <a:cs typeface="Instrument Sans Medium"/>
                <a:sym typeface="Instrument Sans Medium"/>
              </a:defRPr>
            </a:lvl7pPr>
            <a:lvl8pPr lvl="7">
              <a:lnSpc>
                <a:spcPct val="115000"/>
              </a:lnSpc>
              <a:spcBef>
                <a:spcPts val="0"/>
              </a:spcBef>
              <a:spcAft>
                <a:spcPts val="0"/>
              </a:spcAft>
              <a:buNone/>
              <a:defRPr sz="2400">
                <a:latin typeface="Instrument Sans Medium"/>
                <a:ea typeface="Instrument Sans Medium"/>
                <a:cs typeface="Instrument Sans Medium"/>
                <a:sym typeface="Instrument Sans Medium"/>
              </a:defRPr>
            </a:lvl8pPr>
            <a:lvl9pPr lvl="8">
              <a:lnSpc>
                <a:spcPct val="115000"/>
              </a:lnSpc>
              <a:spcBef>
                <a:spcPts val="0"/>
              </a:spcBef>
              <a:spcAft>
                <a:spcPts val="0"/>
              </a:spcAft>
              <a:buNone/>
              <a:defRPr sz="2400">
                <a:latin typeface="Instrument Sans Medium"/>
                <a:ea typeface="Instrument Sans Medium"/>
                <a:cs typeface="Instrument Sans Medium"/>
                <a:sym typeface="Instrument Sans Medium"/>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3">
  <p:cSld name="BLANK_1_1_1_1_2_2_3_1_1">
    <p:bg>
      <p:bgPr>
        <a:solidFill>
          <a:schemeClr val="lt2"/>
        </a:solidFill>
      </p:bgPr>
    </p:bg>
    <p:spTree>
      <p:nvGrpSpPr>
        <p:cNvPr id="494" name="Shape 494"/>
        <p:cNvGrpSpPr/>
        <p:nvPr/>
      </p:nvGrpSpPr>
      <p:grpSpPr>
        <a:xfrm>
          <a:off x="0" y="0"/>
          <a:ext cx="0" cy="0"/>
          <a:chOff x="0" y="0"/>
          <a:chExt cx="0" cy="0"/>
        </a:xfrm>
      </p:grpSpPr>
      <p:sp>
        <p:nvSpPr>
          <p:cNvPr id="495" name="Google Shape;495;p32"/>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496" name="Google Shape;496;p32"/>
          <p:cNvSpPr txBox="1"/>
          <p:nvPr>
            <p:ph idx="2"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497" name="Google Shape;497;p32"/>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498" name="Google Shape;498;p32"/>
          <p:cNvSpPr txBox="1"/>
          <p:nvPr>
            <p:ph type="title"/>
          </p:nvPr>
        </p:nvSpPr>
        <p:spPr>
          <a:xfrm>
            <a:off x="284700" y="474750"/>
            <a:ext cx="56736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atin typeface="Instrument Sans Medium"/>
                <a:ea typeface="Instrument Sans Medium"/>
                <a:cs typeface="Instrument Sans Medium"/>
                <a:sym typeface="Instrument Sans Medium"/>
              </a:defRPr>
            </a:lvl2pPr>
            <a:lvl3pPr lvl="2">
              <a:lnSpc>
                <a:spcPct val="115000"/>
              </a:lnSpc>
              <a:spcBef>
                <a:spcPts val="0"/>
              </a:spcBef>
              <a:spcAft>
                <a:spcPts val="0"/>
              </a:spcAft>
              <a:buNone/>
              <a:defRPr sz="2400">
                <a:latin typeface="Instrument Sans Medium"/>
                <a:ea typeface="Instrument Sans Medium"/>
                <a:cs typeface="Instrument Sans Medium"/>
                <a:sym typeface="Instrument Sans Medium"/>
              </a:defRPr>
            </a:lvl3pPr>
            <a:lvl4pPr lvl="3">
              <a:lnSpc>
                <a:spcPct val="115000"/>
              </a:lnSpc>
              <a:spcBef>
                <a:spcPts val="0"/>
              </a:spcBef>
              <a:spcAft>
                <a:spcPts val="0"/>
              </a:spcAft>
              <a:buNone/>
              <a:defRPr sz="2400">
                <a:latin typeface="Instrument Sans Medium"/>
                <a:ea typeface="Instrument Sans Medium"/>
                <a:cs typeface="Instrument Sans Medium"/>
                <a:sym typeface="Instrument Sans Medium"/>
              </a:defRPr>
            </a:lvl4pPr>
            <a:lvl5pPr lvl="4">
              <a:lnSpc>
                <a:spcPct val="115000"/>
              </a:lnSpc>
              <a:spcBef>
                <a:spcPts val="0"/>
              </a:spcBef>
              <a:spcAft>
                <a:spcPts val="0"/>
              </a:spcAft>
              <a:buNone/>
              <a:defRPr sz="2400">
                <a:latin typeface="Instrument Sans Medium"/>
                <a:ea typeface="Instrument Sans Medium"/>
                <a:cs typeface="Instrument Sans Medium"/>
                <a:sym typeface="Instrument Sans Medium"/>
              </a:defRPr>
            </a:lvl5pPr>
            <a:lvl6pPr lvl="5">
              <a:lnSpc>
                <a:spcPct val="115000"/>
              </a:lnSpc>
              <a:spcBef>
                <a:spcPts val="0"/>
              </a:spcBef>
              <a:spcAft>
                <a:spcPts val="0"/>
              </a:spcAft>
              <a:buNone/>
              <a:defRPr sz="2400">
                <a:latin typeface="Instrument Sans Medium"/>
                <a:ea typeface="Instrument Sans Medium"/>
                <a:cs typeface="Instrument Sans Medium"/>
                <a:sym typeface="Instrument Sans Medium"/>
              </a:defRPr>
            </a:lvl6pPr>
            <a:lvl7pPr lvl="6">
              <a:lnSpc>
                <a:spcPct val="115000"/>
              </a:lnSpc>
              <a:spcBef>
                <a:spcPts val="0"/>
              </a:spcBef>
              <a:spcAft>
                <a:spcPts val="0"/>
              </a:spcAft>
              <a:buNone/>
              <a:defRPr sz="2400">
                <a:latin typeface="Instrument Sans Medium"/>
                <a:ea typeface="Instrument Sans Medium"/>
                <a:cs typeface="Instrument Sans Medium"/>
                <a:sym typeface="Instrument Sans Medium"/>
              </a:defRPr>
            </a:lvl7pPr>
            <a:lvl8pPr lvl="7">
              <a:lnSpc>
                <a:spcPct val="115000"/>
              </a:lnSpc>
              <a:spcBef>
                <a:spcPts val="0"/>
              </a:spcBef>
              <a:spcAft>
                <a:spcPts val="0"/>
              </a:spcAft>
              <a:buNone/>
              <a:defRPr sz="2400">
                <a:latin typeface="Instrument Sans Medium"/>
                <a:ea typeface="Instrument Sans Medium"/>
                <a:cs typeface="Instrument Sans Medium"/>
                <a:sym typeface="Instrument Sans Medium"/>
              </a:defRPr>
            </a:lvl8pPr>
            <a:lvl9pPr lvl="8">
              <a:lnSpc>
                <a:spcPct val="115000"/>
              </a:lnSpc>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499" name="Google Shape;499;p32"/>
          <p:cNvSpPr txBox="1"/>
          <p:nvPr>
            <p:ph idx="3" type="subTitle"/>
          </p:nvPr>
        </p:nvSpPr>
        <p:spPr>
          <a:xfrm>
            <a:off x="2623525" y="1305637"/>
            <a:ext cx="8265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500" name="Google Shape;500;p32"/>
          <p:cNvSpPr txBox="1"/>
          <p:nvPr>
            <p:ph idx="4" type="subTitle"/>
          </p:nvPr>
        </p:nvSpPr>
        <p:spPr>
          <a:xfrm>
            <a:off x="3519125" y="1305637"/>
            <a:ext cx="8265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501" name="Google Shape;501;p32"/>
          <p:cNvSpPr txBox="1"/>
          <p:nvPr>
            <p:ph idx="5" type="subTitle"/>
          </p:nvPr>
        </p:nvSpPr>
        <p:spPr>
          <a:xfrm>
            <a:off x="4414725" y="1305637"/>
            <a:ext cx="8265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502" name="Google Shape;502;p32"/>
          <p:cNvSpPr txBox="1"/>
          <p:nvPr>
            <p:ph idx="6" type="subTitle"/>
          </p:nvPr>
        </p:nvSpPr>
        <p:spPr>
          <a:xfrm>
            <a:off x="5310325" y="1305637"/>
            <a:ext cx="8265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503" name="Google Shape;503;p32"/>
          <p:cNvSpPr txBox="1"/>
          <p:nvPr>
            <p:ph idx="7" type="subTitle"/>
          </p:nvPr>
        </p:nvSpPr>
        <p:spPr>
          <a:xfrm>
            <a:off x="6205925" y="1305637"/>
            <a:ext cx="8265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504" name="Google Shape;504;p32"/>
          <p:cNvSpPr txBox="1"/>
          <p:nvPr>
            <p:ph idx="8" type="subTitle"/>
          </p:nvPr>
        </p:nvSpPr>
        <p:spPr>
          <a:xfrm>
            <a:off x="7101525" y="1305637"/>
            <a:ext cx="8265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505" name="Google Shape;505;p32"/>
          <p:cNvSpPr txBox="1"/>
          <p:nvPr>
            <p:ph idx="9" type="subTitle"/>
          </p:nvPr>
        </p:nvSpPr>
        <p:spPr>
          <a:xfrm>
            <a:off x="7997125" y="1305637"/>
            <a:ext cx="8265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506" name="Google Shape;506;p32"/>
          <p:cNvSpPr txBox="1"/>
          <p:nvPr>
            <p:ph idx="13" type="subTitle"/>
          </p:nvPr>
        </p:nvSpPr>
        <p:spPr>
          <a:xfrm>
            <a:off x="430525" y="1551325"/>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507" name="Google Shape;507;p32"/>
          <p:cNvSpPr txBox="1"/>
          <p:nvPr>
            <p:ph idx="14" type="subTitle"/>
          </p:nvPr>
        </p:nvSpPr>
        <p:spPr>
          <a:xfrm>
            <a:off x="430525" y="1817255"/>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508" name="Google Shape;508;p32"/>
          <p:cNvSpPr txBox="1"/>
          <p:nvPr>
            <p:ph idx="15" type="subTitle"/>
          </p:nvPr>
        </p:nvSpPr>
        <p:spPr>
          <a:xfrm>
            <a:off x="430525" y="2083184"/>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509" name="Google Shape;509;p32"/>
          <p:cNvSpPr txBox="1"/>
          <p:nvPr>
            <p:ph idx="16" type="subTitle"/>
          </p:nvPr>
        </p:nvSpPr>
        <p:spPr>
          <a:xfrm>
            <a:off x="430525" y="2349114"/>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510" name="Google Shape;510;p32"/>
          <p:cNvSpPr txBox="1"/>
          <p:nvPr>
            <p:ph idx="17" type="subTitle"/>
          </p:nvPr>
        </p:nvSpPr>
        <p:spPr>
          <a:xfrm>
            <a:off x="430525" y="2615043"/>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511" name="Google Shape;511;p32"/>
          <p:cNvSpPr txBox="1"/>
          <p:nvPr>
            <p:ph idx="18" type="subTitle"/>
          </p:nvPr>
        </p:nvSpPr>
        <p:spPr>
          <a:xfrm>
            <a:off x="430525" y="2880973"/>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512" name="Google Shape;512;p32"/>
          <p:cNvSpPr txBox="1"/>
          <p:nvPr>
            <p:ph idx="19" type="subTitle"/>
          </p:nvPr>
        </p:nvSpPr>
        <p:spPr>
          <a:xfrm>
            <a:off x="430525" y="3146902"/>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513" name="Google Shape;513;p32"/>
          <p:cNvSpPr txBox="1"/>
          <p:nvPr>
            <p:ph idx="20" type="subTitle"/>
          </p:nvPr>
        </p:nvSpPr>
        <p:spPr>
          <a:xfrm>
            <a:off x="430525" y="3412832"/>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514" name="Google Shape;514;p32"/>
          <p:cNvSpPr txBox="1"/>
          <p:nvPr>
            <p:ph idx="21" type="subTitle"/>
          </p:nvPr>
        </p:nvSpPr>
        <p:spPr>
          <a:xfrm>
            <a:off x="430525" y="3678761"/>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515" name="Google Shape;515;p32"/>
          <p:cNvSpPr txBox="1"/>
          <p:nvPr>
            <p:ph idx="22" type="subTitle"/>
          </p:nvPr>
        </p:nvSpPr>
        <p:spPr>
          <a:xfrm>
            <a:off x="430525" y="3944691"/>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516" name="Google Shape;516;p32"/>
          <p:cNvSpPr txBox="1"/>
          <p:nvPr>
            <p:ph idx="23" type="subTitle"/>
          </p:nvPr>
        </p:nvSpPr>
        <p:spPr>
          <a:xfrm>
            <a:off x="430525" y="4210620"/>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517" name="Google Shape;517;p32"/>
          <p:cNvSpPr txBox="1"/>
          <p:nvPr>
            <p:ph idx="24" type="subTitle"/>
          </p:nvPr>
        </p:nvSpPr>
        <p:spPr>
          <a:xfrm>
            <a:off x="430525" y="4476550"/>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1">
  <p:cSld name="BLANK_1_1_1_1_2_2_2">
    <p:bg>
      <p:bgPr>
        <a:blipFill>
          <a:blip r:embed="rId2">
            <a:alphaModFix/>
          </a:blip>
          <a:stretch>
            <a:fillRect/>
          </a:stretch>
        </a:blipFill>
      </p:bgPr>
    </p:bg>
    <p:spTree>
      <p:nvGrpSpPr>
        <p:cNvPr id="518" name="Shape 518"/>
        <p:cNvGrpSpPr/>
        <p:nvPr/>
      </p:nvGrpSpPr>
      <p:grpSpPr>
        <a:xfrm>
          <a:off x="0" y="0"/>
          <a:ext cx="0" cy="0"/>
          <a:chOff x="0" y="0"/>
          <a:chExt cx="0" cy="0"/>
        </a:xfrm>
      </p:grpSpPr>
      <p:sp>
        <p:nvSpPr>
          <p:cNvPr id="519" name="Google Shape;519;p33"/>
          <p:cNvSpPr/>
          <p:nvPr>
            <p:ph idx="2" type="pic"/>
          </p:nvPr>
        </p:nvSpPr>
        <p:spPr>
          <a:xfrm>
            <a:off x="284700" y="1440150"/>
            <a:ext cx="605100" cy="1413900"/>
          </a:xfrm>
          <a:prstGeom prst="roundRect">
            <a:avLst>
              <a:gd fmla="val 50000" name="adj"/>
            </a:avLst>
          </a:prstGeom>
          <a:noFill/>
          <a:ln>
            <a:noFill/>
          </a:ln>
        </p:spPr>
      </p:sp>
      <p:sp>
        <p:nvSpPr>
          <p:cNvPr id="520" name="Google Shape;520;p33"/>
          <p:cNvSpPr/>
          <p:nvPr>
            <p:ph idx="3" type="pic"/>
          </p:nvPr>
        </p:nvSpPr>
        <p:spPr>
          <a:xfrm>
            <a:off x="1002300" y="1440150"/>
            <a:ext cx="2055000" cy="1413900"/>
          </a:xfrm>
          <a:prstGeom prst="roundRect">
            <a:avLst>
              <a:gd fmla="val 16960" name="adj"/>
            </a:avLst>
          </a:prstGeom>
          <a:noFill/>
          <a:ln>
            <a:noFill/>
          </a:ln>
        </p:spPr>
      </p:sp>
      <p:sp>
        <p:nvSpPr>
          <p:cNvPr id="521" name="Google Shape;521;p33"/>
          <p:cNvSpPr/>
          <p:nvPr>
            <p:ph idx="4" type="pic"/>
          </p:nvPr>
        </p:nvSpPr>
        <p:spPr>
          <a:xfrm>
            <a:off x="3185700" y="1440150"/>
            <a:ext cx="605100" cy="1413900"/>
          </a:xfrm>
          <a:prstGeom prst="roundRect">
            <a:avLst>
              <a:gd fmla="val 50000" name="adj"/>
            </a:avLst>
          </a:prstGeom>
          <a:noFill/>
          <a:ln>
            <a:noFill/>
          </a:ln>
        </p:spPr>
      </p:sp>
      <p:sp>
        <p:nvSpPr>
          <p:cNvPr id="522" name="Google Shape;522;p33"/>
          <p:cNvSpPr/>
          <p:nvPr>
            <p:ph idx="5" type="pic"/>
          </p:nvPr>
        </p:nvSpPr>
        <p:spPr>
          <a:xfrm>
            <a:off x="3903300" y="1440150"/>
            <a:ext cx="2055000" cy="1413900"/>
          </a:xfrm>
          <a:prstGeom prst="roundRect">
            <a:avLst>
              <a:gd fmla="val 16960" name="adj"/>
            </a:avLst>
          </a:prstGeom>
          <a:noFill/>
          <a:ln>
            <a:noFill/>
          </a:ln>
        </p:spPr>
      </p:sp>
      <p:sp>
        <p:nvSpPr>
          <p:cNvPr id="523" name="Google Shape;523;p33"/>
          <p:cNvSpPr/>
          <p:nvPr>
            <p:ph idx="6" type="pic"/>
          </p:nvPr>
        </p:nvSpPr>
        <p:spPr>
          <a:xfrm>
            <a:off x="6086700" y="1440150"/>
            <a:ext cx="605100" cy="1413900"/>
          </a:xfrm>
          <a:prstGeom prst="roundRect">
            <a:avLst>
              <a:gd fmla="val 50000" name="adj"/>
            </a:avLst>
          </a:prstGeom>
          <a:noFill/>
          <a:ln>
            <a:noFill/>
          </a:ln>
        </p:spPr>
      </p:sp>
      <p:sp>
        <p:nvSpPr>
          <p:cNvPr id="524" name="Google Shape;524;p33"/>
          <p:cNvSpPr/>
          <p:nvPr>
            <p:ph idx="7" type="pic"/>
          </p:nvPr>
        </p:nvSpPr>
        <p:spPr>
          <a:xfrm>
            <a:off x="6804300" y="1440150"/>
            <a:ext cx="2055000" cy="1413900"/>
          </a:xfrm>
          <a:prstGeom prst="roundRect">
            <a:avLst>
              <a:gd fmla="val 16960" name="adj"/>
            </a:avLst>
          </a:prstGeom>
          <a:noFill/>
          <a:ln>
            <a:noFill/>
          </a:ln>
        </p:spPr>
      </p:sp>
      <p:sp>
        <p:nvSpPr>
          <p:cNvPr id="525" name="Google Shape;525;p33"/>
          <p:cNvSpPr txBox="1"/>
          <p:nvPr>
            <p:ph type="title"/>
          </p:nvPr>
        </p:nvSpPr>
        <p:spPr>
          <a:xfrm>
            <a:off x="284700" y="474750"/>
            <a:ext cx="56736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atin typeface="Instrument Sans Medium"/>
                <a:ea typeface="Instrument Sans Medium"/>
                <a:cs typeface="Instrument Sans Medium"/>
                <a:sym typeface="Instrument Sans Medium"/>
              </a:defRPr>
            </a:lvl2pPr>
            <a:lvl3pPr lvl="2">
              <a:lnSpc>
                <a:spcPct val="115000"/>
              </a:lnSpc>
              <a:spcBef>
                <a:spcPts val="0"/>
              </a:spcBef>
              <a:spcAft>
                <a:spcPts val="0"/>
              </a:spcAft>
              <a:buNone/>
              <a:defRPr sz="2400">
                <a:latin typeface="Instrument Sans Medium"/>
                <a:ea typeface="Instrument Sans Medium"/>
                <a:cs typeface="Instrument Sans Medium"/>
                <a:sym typeface="Instrument Sans Medium"/>
              </a:defRPr>
            </a:lvl3pPr>
            <a:lvl4pPr lvl="3">
              <a:lnSpc>
                <a:spcPct val="115000"/>
              </a:lnSpc>
              <a:spcBef>
                <a:spcPts val="0"/>
              </a:spcBef>
              <a:spcAft>
                <a:spcPts val="0"/>
              </a:spcAft>
              <a:buNone/>
              <a:defRPr sz="2400">
                <a:latin typeface="Instrument Sans Medium"/>
                <a:ea typeface="Instrument Sans Medium"/>
                <a:cs typeface="Instrument Sans Medium"/>
                <a:sym typeface="Instrument Sans Medium"/>
              </a:defRPr>
            </a:lvl4pPr>
            <a:lvl5pPr lvl="4">
              <a:lnSpc>
                <a:spcPct val="115000"/>
              </a:lnSpc>
              <a:spcBef>
                <a:spcPts val="0"/>
              </a:spcBef>
              <a:spcAft>
                <a:spcPts val="0"/>
              </a:spcAft>
              <a:buNone/>
              <a:defRPr sz="2400">
                <a:latin typeface="Instrument Sans Medium"/>
                <a:ea typeface="Instrument Sans Medium"/>
                <a:cs typeface="Instrument Sans Medium"/>
                <a:sym typeface="Instrument Sans Medium"/>
              </a:defRPr>
            </a:lvl5pPr>
            <a:lvl6pPr lvl="5">
              <a:lnSpc>
                <a:spcPct val="115000"/>
              </a:lnSpc>
              <a:spcBef>
                <a:spcPts val="0"/>
              </a:spcBef>
              <a:spcAft>
                <a:spcPts val="0"/>
              </a:spcAft>
              <a:buNone/>
              <a:defRPr sz="2400">
                <a:latin typeface="Instrument Sans Medium"/>
                <a:ea typeface="Instrument Sans Medium"/>
                <a:cs typeface="Instrument Sans Medium"/>
                <a:sym typeface="Instrument Sans Medium"/>
              </a:defRPr>
            </a:lvl6pPr>
            <a:lvl7pPr lvl="6">
              <a:lnSpc>
                <a:spcPct val="115000"/>
              </a:lnSpc>
              <a:spcBef>
                <a:spcPts val="0"/>
              </a:spcBef>
              <a:spcAft>
                <a:spcPts val="0"/>
              </a:spcAft>
              <a:buNone/>
              <a:defRPr sz="2400">
                <a:latin typeface="Instrument Sans Medium"/>
                <a:ea typeface="Instrument Sans Medium"/>
                <a:cs typeface="Instrument Sans Medium"/>
                <a:sym typeface="Instrument Sans Medium"/>
              </a:defRPr>
            </a:lvl7pPr>
            <a:lvl8pPr lvl="7">
              <a:lnSpc>
                <a:spcPct val="115000"/>
              </a:lnSpc>
              <a:spcBef>
                <a:spcPts val="0"/>
              </a:spcBef>
              <a:spcAft>
                <a:spcPts val="0"/>
              </a:spcAft>
              <a:buNone/>
              <a:defRPr sz="2400">
                <a:latin typeface="Instrument Sans Medium"/>
                <a:ea typeface="Instrument Sans Medium"/>
                <a:cs typeface="Instrument Sans Medium"/>
                <a:sym typeface="Instrument Sans Medium"/>
              </a:defRPr>
            </a:lvl8pPr>
            <a:lvl9pPr lvl="8">
              <a:lnSpc>
                <a:spcPct val="115000"/>
              </a:lnSpc>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526" name="Google Shape;526;p33"/>
          <p:cNvSpPr txBox="1"/>
          <p:nvPr>
            <p:ph idx="1" type="body"/>
          </p:nvPr>
        </p:nvSpPr>
        <p:spPr>
          <a:xfrm>
            <a:off x="284700" y="3817800"/>
            <a:ext cx="2772600" cy="10422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27" name="Google Shape;527;p33"/>
          <p:cNvSpPr txBox="1"/>
          <p:nvPr>
            <p:ph idx="8" type="subTitle"/>
          </p:nvPr>
        </p:nvSpPr>
        <p:spPr>
          <a:xfrm>
            <a:off x="284700" y="3421198"/>
            <a:ext cx="2772600" cy="196800"/>
          </a:xfrm>
          <a:prstGeom prst="rect">
            <a:avLst/>
          </a:prstGeom>
        </p:spPr>
        <p:txBody>
          <a:bodyPr anchorCtr="0" anchor="t" bIns="0" lIns="0" spcFirstLastPara="1" rIns="91425" wrap="square" tIns="0">
            <a:noAutofit/>
          </a:bodyPr>
          <a:lstStyle>
            <a:lvl1pPr lvl="0">
              <a:spcBef>
                <a:spcPts val="0"/>
              </a:spcBef>
              <a:spcAft>
                <a:spcPts val="0"/>
              </a:spcAft>
              <a:buNone/>
              <a:defRPr>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528" name="Google Shape;528;p33"/>
          <p:cNvSpPr txBox="1"/>
          <p:nvPr>
            <p:ph idx="9"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529" name="Google Shape;529;p33"/>
          <p:cNvSpPr txBox="1"/>
          <p:nvPr>
            <p:ph idx="13"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530" name="Google Shape;530;p33"/>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531" name="Google Shape;531;p33"/>
          <p:cNvSpPr txBox="1"/>
          <p:nvPr>
            <p:ph idx="14" type="body"/>
          </p:nvPr>
        </p:nvSpPr>
        <p:spPr>
          <a:xfrm>
            <a:off x="3185700" y="3817800"/>
            <a:ext cx="2772600" cy="1042200"/>
          </a:xfrm>
          <a:prstGeom prst="rect">
            <a:avLst/>
          </a:prstGeom>
        </p:spPr>
        <p:txBody>
          <a:bodyPr anchorCtr="0" anchor="t" bIns="0" lIns="0" spcFirstLastPara="1" rIns="91425" wrap="square" tIns="0">
            <a:noAutofit/>
          </a:bodyPr>
          <a:lstStyle>
            <a:lvl1pPr indent="-292100" lvl="0" marL="457200">
              <a:lnSpc>
                <a:spcPct val="115000"/>
              </a:lnSpc>
              <a:spcBef>
                <a:spcPts val="0"/>
              </a:spcBef>
              <a:spcAft>
                <a:spcPts val="0"/>
              </a:spcAft>
              <a:buClr>
                <a:schemeClr val="lt1"/>
              </a:buClr>
              <a:buSzPts val="1000"/>
              <a:buFont typeface="Instrument Sans"/>
              <a:buChar char="●"/>
              <a:defRPr/>
            </a:lvl1pPr>
            <a:lvl2pPr indent="-292100" lvl="1" marL="914400">
              <a:lnSpc>
                <a:spcPct val="115000"/>
              </a:lnSpc>
              <a:spcBef>
                <a:spcPts val="0"/>
              </a:spcBef>
              <a:spcAft>
                <a:spcPts val="0"/>
              </a:spcAft>
              <a:buClr>
                <a:schemeClr val="lt1"/>
              </a:buClr>
              <a:buSzPts val="1000"/>
              <a:buFont typeface="Instrument Sans"/>
              <a:buChar char="○"/>
              <a:defRPr/>
            </a:lvl2pPr>
            <a:lvl3pPr indent="-292100" lvl="2" marL="1371600">
              <a:lnSpc>
                <a:spcPct val="115000"/>
              </a:lnSpc>
              <a:spcBef>
                <a:spcPts val="0"/>
              </a:spcBef>
              <a:spcAft>
                <a:spcPts val="0"/>
              </a:spcAft>
              <a:buClr>
                <a:schemeClr val="lt1"/>
              </a:buClr>
              <a:buSzPts val="1000"/>
              <a:buFont typeface="Instrument Sans"/>
              <a:buChar char="■"/>
              <a:defRPr/>
            </a:lvl3pPr>
            <a:lvl4pPr indent="-292100" lvl="3" marL="1828800">
              <a:lnSpc>
                <a:spcPct val="115000"/>
              </a:lnSpc>
              <a:spcBef>
                <a:spcPts val="0"/>
              </a:spcBef>
              <a:spcAft>
                <a:spcPts val="0"/>
              </a:spcAft>
              <a:buClr>
                <a:schemeClr val="lt1"/>
              </a:buClr>
              <a:buSzPts val="1000"/>
              <a:buFont typeface="Instrument Sans"/>
              <a:buChar char="●"/>
              <a:defRPr/>
            </a:lvl4pPr>
            <a:lvl5pPr indent="-292100" lvl="4" marL="2286000">
              <a:lnSpc>
                <a:spcPct val="115000"/>
              </a:lnSpc>
              <a:spcBef>
                <a:spcPts val="0"/>
              </a:spcBef>
              <a:spcAft>
                <a:spcPts val="0"/>
              </a:spcAft>
              <a:buClr>
                <a:schemeClr val="lt1"/>
              </a:buClr>
              <a:buSzPts val="1000"/>
              <a:buFont typeface="Instrument Sans"/>
              <a:buChar char="○"/>
              <a:defRPr/>
            </a:lvl5pPr>
            <a:lvl6pPr indent="-292100" lvl="5" marL="2743200">
              <a:lnSpc>
                <a:spcPct val="115000"/>
              </a:lnSpc>
              <a:spcBef>
                <a:spcPts val="0"/>
              </a:spcBef>
              <a:spcAft>
                <a:spcPts val="0"/>
              </a:spcAft>
              <a:buClr>
                <a:schemeClr val="lt1"/>
              </a:buClr>
              <a:buSzPts val="1000"/>
              <a:buFont typeface="Instrument Sans"/>
              <a:buChar char="■"/>
              <a:defRPr/>
            </a:lvl6pPr>
            <a:lvl7pPr indent="-292100" lvl="6" marL="3200400">
              <a:lnSpc>
                <a:spcPct val="115000"/>
              </a:lnSpc>
              <a:spcBef>
                <a:spcPts val="0"/>
              </a:spcBef>
              <a:spcAft>
                <a:spcPts val="0"/>
              </a:spcAft>
              <a:buClr>
                <a:schemeClr val="lt1"/>
              </a:buClr>
              <a:buSzPts val="1000"/>
              <a:buFont typeface="Instrument Sans"/>
              <a:buChar char="●"/>
              <a:defRPr/>
            </a:lvl7pPr>
            <a:lvl8pPr indent="-292100" lvl="7" marL="3657600">
              <a:lnSpc>
                <a:spcPct val="115000"/>
              </a:lnSpc>
              <a:spcBef>
                <a:spcPts val="0"/>
              </a:spcBef>
              <a:spcAft>
                <a:spcPts val="0"/>
              </a:spcAft>
              <a:buClr>
                <a:schemeClr val="lt1"/>
              </a:buClr>
              <a:buSzPts val="1000"/>
              <a:buFont typeface="Instrument Sans"/>
              <a:buChar char="○"/>
              <a:defRPr/>
            </a:lvl8pPr>
            <a:lvl9pPr indent="-292100" lvl="8" marL="4114800">
              <a:lnSpc>
                <a:spcPct val="115000"/>
              </a:lnSpc>
              <a:spcBef>
                <a:spcPts val="0"/>
              </a:spcBef>
              <a:spcAft>
                <a:spcPts val="0"/>
              </a:spcAft>
              <a:buClr>
                <a:schemeClr val="lt1"/>
              </a:buClr>
              <a:buSzPts val="1000"/>
              <a:buFont typeface="Instrument Sans"/>
              <a:buChar char="■"/>
              <a:defRPr/>
            </a:lvl9pPr>
          </a:lstStyle>
          <a:p/>
        </p:txBody>
      </p:sp>
      <p:sp>
        <p:nvSpPr>
          <p:cNvPr id="532" name="Google Shape;532;p33"/>
          <p:cNvSpPr txBox="1"/>
          <p:nvPr>
            <p:ph idx="15" type="subTitle"/>
          </p:nvPr>
        </p:nvSpPr>
        <p:spPr>
          <a:xfrm>
            <a:off x="3185700" y="3421198"/>
            <a:ext cx="2772600" cy="196800"/>
          </a:xfrm>
          <a:prstGeom prst="rect">
            <a:avLst/>
          </a:prstGeom>
        </p:spPr>
        <p:txBody>
          <a:bodyPr anchorCtr="0" anchor="t" bIns="0" lIns="0" spcFirstLastPara="1" rIns="91425" wrap="square" tIns="0">
            <a:noAutofit/>
          </a:bodyPr>
          <a:lstStyle>
            <a:lvl1pPr lvl="0">
              <a:spcBef>
                <a:spcPts val="0"/>
              </a:spcBef>
              <a:spcAft>
                <a:spcPts val="0"/>
              </a:spcAft>
              <a:buNone/>
              <a:defRPr>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533" name="Google Shape;533;p33"/>
          <p:cNvSpPr txBox="1"/>
          <p:nvPr>
            <p:ph idx="16" type="body"/>
          </p:nvPr>
        </p:nvSpPr>
        <p:spPr>
          <a:xfrm>
            <a:off x="6086700" y="3817800"/>
            <a:ext cx="2772600" cy="1042200"/>
          </a:xfrm>
          <a:prstGeom prst="rect">
            <a:avLst/>
          </a:prstGeom>
        </p:spPr>
        <p:txBody>
          <a:bodyPr anchorCtr="0" anchor="t" bIns="0" lIns="0" spcFirstLastPara="1" rIns="91425" wrap="square" tIns="0">
            <a:noAutofit/>
          </a:bodyPr>
          <a:lstStyle>
            <a:lvl1pPr indent="-292100" lvl="0" marL="457200">
              <a:lnSpc>
                <a:spcPct val="115000"/>
              </a:lnSpc>
              <a:spcBef>
                <a:spcPts val="0"/>
              </a:spcBef>
              <a:spcAft>
                <a:spcPts val="0"/>
              </a:spcAft>
              <a:buClr>
                <a:schemeClr val="lt1"/>
              </a:buClr>
              <a:buSzPts val="1000"/>
              <a:buFont typeface="Instrument Sans"/>
              <a:buChar char="●"/>
              <a:defRPr/>
            </a:lvl1pPr>
            <a:lvl2pPr indent="-292100" lvl="1" marL="914400">
              <a:lnSpc>
                <a:spcPct val="115000"/>
              </a:lnSpc>
              <a:spcBef>
                <a:spcPts val="0"/>
              </a:spcBef>
              <a:spcAft>
                <a:spcPts val="0"/>
              </a:spcAft>
              <a:buClr>
                <a:schemeClr val="lt1"/>
              </a:buClr>
              <a:buSzPts val="1000"/>
              <a:buFont typeface="Instrument Sans"/>
              <a:buChar char="○"/>
              <a:defRPr/>
            </a:lvl2pPr>
            <a:lvl3pPr indent="-292100" lvl="2" marL="1371600">
              <a:lnSpc>
                <a:spcPct val="115000"/>
              </a:lnSpc>
              <a:spcBef>
                <a:spcPts val="0"/>
              </a:spcBef>
              <a:spcAft>
                <a:spcPts val="0"/>
              </a:spcAft>
              <a:buClr>
                <a:schemeClr val="lt1"/>
              </a:buClr>
              <a:buSzPts val="1000"/>
              <a:buFont typeface="Instrument Sans"/>
              <a:buChar char="■"/>
              <a:defRPr/>
            </a:lvl3pPr>
            <a:lvl4pPr indent="-292100" lvl="3" marL="1828800">
              <a:lnSpc>
                <a:spcPct val="115000"/>
              </a:lnSpc>
              <a:spcBef>
                <a:spcPts val="0"/>
              </a:spcBef>
              <a:spcAft>
                <a:spcPts val="0"/>
              </a:spcAft>
              <a:buClr>
                <a:schemeClr val="lt1"/>
              </a:buClr>
              <a:buSzPts val="1000"/>
              <a:buFont typeface="Instrument Sans"/>
              <a:buChar char="●"/>
              <a:defRPr/>
            </a:lvl4pPr>
            <a:lvl5pPr indent="-292100" lvl="4" marL="2286000">
              <a:lnSpc>
                <a:spcPct val="115000"/>
              </a:lnSpc>
              <a:spcBef>
                <a:spcPts val="0"/>
              </a:spcBef>
              <a:spcAft>
                <a:spcPts val="0"/>
              </a:spcAft>
              <a:buClr>
                <a:schemeClr val="lt1"/>
              </a:buClr>
              <a:buSzPts val="1000"/>
              <a:buFont typeface="Instrument Sans"/>
              <a:buChar char="○"/>
              <a:defRPr/>
            </a:lvl5pPr>
            <a:lvl6pPr indent="-292100" lvl="5" marL="2743200">
              <a:lnSpc>
                <a:spcPct val="115000"/>
              </a:lnSpc>
              <a:spcBef>
                <a:spcPts val="0"/>
              </a:spcBef>
              <a:spcAft>
                <a:spcPts val="0"/>
              </a:spcAft>
              <a:buClr>
                <a:schemeClr val="lt1"/>
              </a:buClr>
              <a:buSzPts val="1000"/>
              <a:buFont typeface="Instrument Sans"/>
              <a:buChar char="■"/>
              <a:defRPr/>
            </a:lvl6pPr>
            <a:lvl7pPr indent="-292100" lvl="6" marL="3200400">
              <a:lnSpc>
                <a:spcPct val="115000"/>
              </a:lnSpc>
              <a:spcBef>
                <a:spcPts val="0"/>
              </a:spcBef>
              <a:spcAft>
                <a:spcPts val="0"/>
              </a:spcAft>
              <a:buClr>
                <a:schemeClr val="lt1"/>
              </a:buClr>
              <a:buSzPts val="1000"/>
              <a:buFont typeface="Instrument Sans"/>
              <a:buChar char="●"/>
              <a:defRPr/>
            </a:lvl7pPr>
            <a:lvl8pPr indent="-292100" lvl="7" marL="3657600">
              <a:lnSpc>
                <a:spcPct val="115000"/>
              </a:lnSpc>
              <a:spcBef>
                <a:spcPts val="0"/>
              </a:spcBef>
              <a:spcAft>
                <a:spcPts val="0"/>
              </a:spcAft>
              <a:buClr>
                <a:schemeClr val="lt1"/>
              </a:buClr>
              <a:buSzPts val="1000"/>
              <a:buFont typeface="Instrument Sans"/>
              <a:buChar char="○"/>
              <a:defRPr/>
            </a:lvl8pPr>
            <a:lvl9pPr indent="-292100" lvl="8" marL="4114800">
              <a:lnSpc>
                <a:spcPct val="115000"/>
              </a:lnSpc>
              <a:spcBef>
                <a:spcPts val="0"/>
              </a:spcBef>
              <a:spcAft>
                <a:spcPts val="0"/>
              </a:spcAft>
              <a:buClr>
                <a:schemeClr val="lt1"/>
              </a:buClr>
              <a:buSzPts val="1000"/>
              <a:buFont typeface="Instrument Sans"/>
              <a:buChar char="■"/>
              <a:defRPr/>
            </a:lvl9pPr>
          </a:lstStyle>
          <a:p/>
        </p:txBody>
      </p:sp>
      <p:sp>
        <p:nvSpPr>
          <p:cNvPr id="534" name="Google Shape;534;p33"/>
          <p:cNvSpPr txBox="1"/>
          <p:nvPr>
            <p:ph idx="17" type="subTitle"/>
          </p:nvPr>
        </p:nvSpPr>
        <p:spPr>
          <a:xfrm>
            <a:off x="6086700" y="3421198"/>
            <a:ext cx="2772600" cy="196800"/>
          </a:xfrm>
          <a:prstGeom prst="rect">
            <a:avLst/>
          </a:prstGeom>
        </p:spPr>
        <p:txBody>
          <a:bodyPr anchorCtr="0" anchor="t" bIns="0" lIns="0" spcFirstLastPara="1" rIns="91425" wrap="square" tIns="0">
            <a:noAutofit/>
          </a:bodyPr>
          <a:lstStyle>
            <a:lvl1pPr lvl="0">
              <a:spcBef>
                <a:spcPts val="0"/>
              </a:spcBef>
              <a:spcAft>
                <a:spcPts val="0"/>
              </a:spcAft>
              <a:buNone/>
              <a:defRPr>
                <a:latin typeface="Instrument Sans Medium"/>
                <a:ea typeface="Instrument Sans Medium"/>
                <a:cs typeface="Instrument Sans Medium"/>
                <a:sym typeface="Instrument Sans Medium"/>
              </a:defRPr>
            </a:lvl1pPr>
            <a:lvl2pPr lvl="1">
              <a:lnSpc>
                <a:spcPct val="90000"/>
              </a:lnSpc>
              <a:spcBef>
                <a:spcPts val="0"/>
              </a:spcBef>
              <a:spcAft>
                <a:spcPts val="0"/>
              </a:spcAft>
              <a:buSzPts val="1200"/>
              <a:buFont typeface="Instrument Sans SemiBold"/>
              <a:buNone/>
              <a:defRPr sz="1200">
                <a:latin typeface="Instrument Sans SemiBold"/>
                <a:ea typeface="Instrument Sans SemiBold"/>
                <a:cs typeface="Instrument Sans SemiBold"/>
                <a:sym typeface="Instrument Sans SemiBold"/>
              </a:defRPr>
            </a:lvl2pPr>
            <a:lvl3pPr lvl="2">
              <a:lnSpc>
                <a:spcPct val="90000"/>
              </a:lnSpc>
              <a:spcBef>
                <a:spcPts val="0"/>
              </a:spcBef>
              <a:spcAft>
                <a:spcPts val="0"/>
              </a:spcAft>
              <a:buSzPts val="1200"/>
              <a:buFont typeface="Instrument Sans SemiBold"/>
              <a:buNone/>
              <a:defRPr sz="1200">
                <a:latin typeface="Instrument Sans SemiBold"/>
                <a:ea typeface="Instrument Sans SemiBold"/>
                <a:cs typeface="Instrument Sans SemiBold"/>
                <a:sym typeface="Instrument Sans SemiBold"/>
              </a:defRPr>
            </a:lvl3pPr>
            <a:lvl4pPr lvl="3">
              <a:lnSpc>
                <a:spcPct val="90000"/>
              </a:lnSpc>
              <a:spcBef>
                <a:spcPts val="0"/>
              </a:spcBef>
              <a:spcAft>
                <a:spcPts val="0"/>
              </a:spcAft>
              <a:buSzPts val="1200"/>
              <a:buFont typeface="Instrument Sans SemiBold"/>
              <a:buNone/>
              <a:defRPr sz="1200">
                <a:latin typeface="Instrument Sans SemiBold"/>
                <a:ea typeface="Instrument Sans SemiBold"/>
                <a:cs typeface="Instrument Sans SemiBold"/>
                <a:sym typeface="Instrument Sans SemiBold"/>
              </a:defRPr>
            </a:lvl4pPr>
            <a:lvl5pPr lvl="4">
              <a:lnSpc>
                <a:spcPct val="90000"/>
              </a:lnSpc>
              <a:spcBef>
                <a:spcPts val="0"/>
              </a:spcBef>
              <a:spcAft>
                <a:spcPts val="0"/>
              </a:spcAft>
              <a:buSzPts val="1200"/>
              <a:buFont typeface="Instrument Sans SemiBold"/>
              <a:buNone/>
              <a:defRPr sz="1200">
                <a:latin typeface="Instrument Sans SemiBold"/>
                <a:ea typeface="Instrument Sans SemiBold"/>
                <a:cs typeface="Instrument Sans SemiBold"/>
                <a:sym typeface="Instrument Sans SemiBold"/>
              </a:defRPr>
            </a:lvl5pPr>
            <a:lvl6pPr lvl="5">
              <a:lnSpc>
                <a:spcPct val="90000"/>
              </a:lnSpc>
              <a:spcBef>
                <a:spcPts val="0"/>
              </a:spcBef>
              <a:spcAft>
                <a:spcPts val="0"/>
              </a:spcAft>
              <a:buSzPts val="1200"/>
              <a:buFont typeface="Instrument Sans SemiBold"/>
              <a:buNone/>
              <a:defRPr sz="1200">
                <a:latin typeface="Instrument Sans SemiBold"/>
                <a:ea typeface="Instrument Sans SemiBold"/>
                <a:cs typeface="Instrument Sans SemiBold"/>
                <a:sym typeface="Instrument Sans SemiBold"/>
              </a:defRPr>
            </a:lvl6pPr>
            <a:lvl7pPr lvl="6">
              <a:lnSpc>
                <a:spcPct val="90000"/>
              </a:lnSpc>
              <a:spcBef>
                <a:spcPts val="0"/>
              </a:spcBef>
              <a:spcAft>
                <a:spcPts val="0"/>
              </a:spcAft>
              <a:buSzPts val="1200"/>
              <a:buFont typeface="Instrument Sans SemiBold"/>
              <a:buNone/>
              <a:defRPr sz="1200">
                <a:latin typeface="Instrument Sans SemiBold"/>
                <a:ea typeface="Instrument Sans SemiBold"/>
                <a:cs typeface="Instrument Sans SemiBold"/>
                <a:sym typeface="Instrument Sans SemiBold"/>
              </a:defRPr>
            </a:lvl7pPr>
            <a:lvl8pPr lvl="7">
              <a:lnSpc>
                <a:spcPct val="90000"/>
              </a:lnSpc>
              <a:spcBef>
                <a:spcPts val="0"/>
              </a:spcBef>
              <a:spcAft>
                <a:spcPts val="0"/>
              </a:spcAft>
              <a:buSzPts val="1200"/>
              <a:buFont typeface="Instrument Sans SemiBold"/>
              <a:buNone/>
              <a:defRPr sz="1200">
                <a:latin typeface="Instrument Sans SemiBold"/>
                <a:ea typeface="Instrument Sans SemiBold"/>
                <a:cs typeface="Instrument Sans SemiBold"/>
                <a:sym typeface="Instrument Sans SemiBold"/>
              </a:defRPr>
            </a:lvl8pPr>
            <a:lvl9pPr lvl="8">
              <a:lnSpc>
                <a:spcPct val="90000"/>
              </a:lnSpc>
              <a:spcBef>
                <a:spcPts val="0"/>
              </a:spcBef>
              <a:spcAft>
                <a:spcPts val="0"/>
              </a:spcAft>
              <a:buSzPts val="1200"/>
              <a:buFont typeface="Instrument Sans SemiBold"/>
              <a:buNone/>
              <a:defRPr sz="1200">
                <a:latin typeface="Instrument Sans SemiBold"/>
                <a:ea typeface="Instrument Sans SemiBold"/>
                <a:cs typeface="Instrument Sans SemiBold"/>
                <a:sym typeface="Instrument Sans SemiBold"/>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text and images">
  <p:cSld name="CUSTOM_15">
    <p:bg>
      <p:bgPr>
        <a:blipFill>
          <a:blip r:embed="rId2">
            <a:alphaModFix/>
          </a:blip>
          <a:stretch>
            <a:fillRect/>
          </a:stretch>
        </a:blipFill>
      </p:bgPr>
    </p:bg>
    <p:spTree>
      <p:nvGrpSpPr>
        <p:cNvPr id="535" name="Shape 535"/>
        <p:cNvGrpSpPr/>
        <p:nvPr/>
      </p:nvGrpSpPr>
      <p:grpSpPr>
        <a:xfrm>
          <a:off x="0" y="0"/>
          <a:ext cx="0" cy="0"/>
          <a:chOff x="0" y="0"/>
          <a:chExt cx="0" cy="0"/>
        </a:xfrm>
      </p:grpSpPr>
      <p:sp>
        <p:nvSpPr>
          <p:cNvPr id="536" name="Google Shape;536;p34"/>
          <p:cNvSpPr/>
          <p:nvPr>
            <p:ph idx="2" type="pic"/>
          </p:nvPr>
        </p:nvSpPr>
        <p:spPr>
          <a:xfrm>
            <a:off x="284700" y="2901150"/>
            <a:ext cx="2772600" cy="1770900"/>
          </a:xfrm>
          <a:prstGeom prst="roundRect">
            <a:avLst>
              <a:gd fmla="val 16667" name="adj"/>
            </a:avLst>
          </a:prstGeom>
          <a:noFill/>
          <a:ln>
            <a:noFill/>
          </a:ln>
        </p:spPr>
      </p:sp>
      <p:sp>
        <p:nvSpPr>
          <p:cNvPr id="537" name="Google Shape;537;p34"/>
          <p:cNvSpPr/>
          <p:nvPr>
            <p:ph idx="3" type="pic"/>
          </p:nvPr>
        </p:nvSpPr>
        <p:spPr>
          <a:xfrm>
            <a:off x="3185800" y="2901150"/>
            <a:ext cx="2772600" cy="1770900"/>
          </a:xfrm>
          <a:prstGeom prst="roundRect">
            <a:avLst>
              <a:gd fmla="val 16667" name="adj"/>
            </a:avLst>
          </a:prstGeom>
          <a:noFill/>
          <a:ln>
            <a:noFill/>
          </a:ln>
        </p:spPr>
      </p:sp>
      <p:sp>
        <p:nvSpPr>
          <p:cNvPr id="538" name="Google Shape;538;p34"/>
          <p:cNvSpPr/>
          <p:nvPr>
            <p:ph idx="4" type="pic"/>
          </p:nvPr>
        </p:nvSpPr>
        <p:spPr>
          <a:xfrm>
            <a:off x="3185800" y="1440150"/>
            <a:ext cx="2772600" cy="1347600"/>
          </a:xfrm>
          <a:prstGeom prst="roundRect">
            <a:avLst>
              <a:gd fmla="val 16667" name="adj"/>
            </a:avLst>
          </a:prstGeom>
          <a:noFill/>
          <a:ln>
            <a:noFill/>
          </a:ln>
        </p:spPr>
      </p:sp>
      <p:sp>
        <p:nvSpPr>
          <p:cNvPr id="539" name="Google Shape;539;p34"/>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540" name="Google Shape;540;p34"/>
          <p:cNvSpPr txBox="1"/>
          <p:nvPr>
            <p:ph idx="5"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541" name="Google Shape;541;p34"/>
          <p:cNvSpPr txBox="1"/>
          <p:nvPr>
            <p:ph idx="6" type="body"/>
          </p:nvPr>
        </p:nvSpPr>
        <p:spPr>
          <a:xfrm>
            <a:off x="284700" y="1440225"/>
            <a:ext cx="2772600" cy="9654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Font typeface="Instrument Sans"/>
              <a:buChar char="●"/>
              <a:defRPr/>
            </a:lvl1pPr>
            <a:lvl2pPr indent="-292100" lvl="1" marL="914400">
              <a:spcBef>
                <a:spcPts val="0"/>
              </a:spcBef>
              <a:spcAft>
                <a:spcPts val="0"/>
              </a:spcAft>
              <a:buSzPts val="1000"/>
              <a:buFont typeface="Instrument Sans"/>
              <a:buChar char="○"/>
              <a:defRPr/>
            </a:lvl2pPr>
            <a:lvl3pPr indent="-292100" lvl="2" marL="1371600">
              <a:spcBef>
                <a:spcPts val="0"/>
              </a:spcBef>
              <a:spcAft>
                <a:spcPts val="0"/>
              </a:spcAft>
              <a:buSzPts val="1000"/>
              <a:buFont typeface="Instrument Sans"/>
              <a:buChar char="■"/>
              <a:defRPr/>
            </a:lvl3pPr>
            <a:lvl4pPr indent="-292100" lvl="3" marL="1828800">
              <a:spcBef>
                <a:spcPts val="0"/>
              </a:spcBef>
              <a:spcAft>
                <a:spcPts val="0"/>
              </a:spcAft>
              <a:buSzPts val="1000"/>
              <a:buFont typeface="Instrument Sans"/>
              <a:buChar char="●"/>
              <a:defRPr/>
            </a:lvl4pPr>
            <a:lvl5pPr indent="-292100" lvl="4" marL="2286000">
              <a:spcBef>
                <a:spcPts val="0"/>
              </a:spcBef>
              <a:spcAft>
                <a:spcPts val="0"/>
              </a:spcAft>
              <a:buSzPts val="1000"/>
              <a:buFont typeface="Instrument Sans"/>
              <a:buChar char="○"/>
              <a:defRPr/>
            </a:lvl5pPr>
            <a:lvl6pPr indent="-292100" lvl="5" marL="2743200">
              <a:spcBef>
                <a:spcPts val="0"/>
              </a:spcBef>
              <a:spcAft>
                <a:spcPts val="0"/>
              </a:spcAft>
              <a:buSzPts val="1000"/>
              <a:buFont typeface="Instrument Sans"/>
              <a:buChar char="■"/>
              <a:defRPr/>
            </a:lvl6pPr>
            <a:lvl7pPr indent="-292100" lvl="6" marL="3200400">
              <a:spcBef>
                <a:spcPts val="0"/>
              </a:spcBef>
              <a:spcAft>
                <a:spcPts val="0"/>
              </a:spcAft>
              <a:buSzPts val="1000"/>
              <a:buFont typeface="Instrument Sans"/>
              <a:buChar char="●"/>
              <a:defRPr/>
            </a:lvl7pPr>
            <a:lvl8pPr indent="-292100" lvl="7" marL="3657600">
              <a:spcBef>
                <a:spcPts val="0"/>
              </a:spcBef>
              <a:spcAft>
                <a:spcPts val="0"/>
              </a:spcAft>
              <a:buSzPts val="1000"/>
              <a:buFont typeface="Instrument Sans"/>
              <a:buChar char="○"/>
              <a:defRPr/>
            </a:lvl8pPr>
            <a:lvl9pPr indent="-292100" lvl="8" marL="4114800">
              <a:spcBef>
                <a:spcPts val="0"/>
              </a:spcBef>
              <a:spcAft>
                <a:spcPts val="0"/>
              </a:spcAft>
              <a:buSzPts val="1000"/>
              <a:buFont typeface="Instrument Sans"/>
              <a:buChar char="■"/>
              <a:defRPr/>
            </a:lvl9pPr>
          </a:lstStyle>
          <a:p/>
        </p:txBody>
      </p:sp>
      <p:sp>
        <p:nvSpPr>
          <p:cNvPr id="542" name="Google Shape;542;p34"/>
          <p:cNvSpPr txBox="1"/>
          <p:nvPr>
            <p:ph idx="7" type="body"/>
          </p:nvPr>
        </p:nvSpPr>
        <p:spPr>
          <a:xfrm>
            <a:off x="6086900" y="3095300"/>
            <a:ext cx="2772600" cy="655500"/>
          </a:xfrm>
          <a:prstGeom prst="rect">
            <a:avLst/>
          </a:prstGeom>
        </p:spPr>
        <p:txBody>
          <a:bodyPr anchorCtr="0" anchor="t" bIns="0" lIns="182875" spcFirstLastPara="1" rIns="182875" wrap="square" tIns="0">
            <a:noAutofit/>
          </a:bodyPr>
          <a:lstStyle>
            <a:lvl1pPr indent="-292100" lvl="0" marL="457200">
              <a:lnSpc>
                <a:spcPct val="115000"/>
              </a:lnSpc>
              <a:spcBef>
                <a:spcPts val="0"/>
              </a:spcBef>
              <a:spcAft>
                <a:spcPts val="0"/>
              </a:spcAft>
              <a:buClr>
                <a:schemeClr val="lt1"/>
              </a:buClr>
              <a:buSzPts val="1000"/>
              <a:buFont typeface="Instrument Sans"/>
              <a:buChar char="●"/>
              <a:defRPr/>
            </a:lvl1pPr>
            <a:lvl2pPr indent="-292100" lvl="1" marL="914400">
              <a:lnSpc>
                <a:spcPct val="115000"/>
              </a:lnSpc>
              <a:spcBef>
                <a:spcPts val="0"/>
              </a:spcBef>
              <a:spcAft>
                <a:spcPts val="0"/>
              </a:spcAft>
              <a:buClr>
                <a:schemeClr val="lt1"/>
              </a:buClr>
              <a:buSzPts val="1000"/>
              <a:buFont typeface="Instrument Sans"/>
              <a:buChar char="○"/>
              <a:defRPr/>
            </a:lvl2pPr>
            <a:lvl3pPr indent="-292100" lvl="2" marL="1371600">
              <a:lnSpc>
                <a:spcPct val="115000"/>
              </a:lnSpc>
              <a:spcBef>
                <a:spcPts val="0"/>
              </a:spcBef>
              <a:spcAft>
                <a:spcPts val="0"/>
              </a:spcAft>
              <a:buClr>
                <a:schemeClr val="lt1"/>
              </a:buClr>
              <a:buSzPts val="1000"/>
              <a:buFont typeface="Instrument Sans"/>
              <a:buChar char="■"/>
              <a:defRPr/>
            </a:lvl3pPr>
            <a:lvl4pPr indent="-292100" lvl="3" marL="1828800">
              <a:lnSpc>
                <a:spcPct val="115000"/>
              </a:lnSpc>
              <a:spcBef>
                <a:spcPts val="0"/>
              </a:spcBef>
              <a:spcAft>
                <a:spcPts val="0"/>
              </a:spcAft>
              <a:buClr>
                <a:schemeClr val="lt1"/>
              </a:buClr>
              <a:buSzPts val="1000"/>
              <a:buFont typeface="Instrument Sans"/>
              <a:buChar char="●"/>
              <a:defRPr/>
            </a:lvl4pPr>
            <a:lvl5pPr indent="-292100" lvl="4" marL="2286000">
              <a:lnSpc>
                <a:spcPct val="115000"/>
              </a:lnSpc>
              <a:spcBef>
                <a:spcPts val="0"/>
              </a:spcBef>
              <a:spcAft>
                <a:spcPts val="0"/>
              </a:spcAft>
              <a:buClr>
                <a:schemeClr val="lt1"/>
              </a:buClr>
              <a:buSzPts val="1000"/>
              <a:buFont typeface="Instrument Sans"/>
              <a:buChar char="○"/>
              <a:defRPr/>
            </a:lvl5pPr>
            <a:lvl6pPr indent="-292100" lvl="5" marL="2743200">
              <a:lnSpc>
                <a:spcPct val="115000"/>
              </a:lnSpc>
              <a:spcBef>
                <a:spcPts val="0"/>
              </a:spcBef>
              <a:spcAft>
                <a:spcPts val="0"/>
              </a:spcAft>
              <a:buClr>
                <a:schemeClr val="lt1"/>
              </a:buClr>
              <a:buSzPts val="1000"/>
              <a:buFont typeface="Instrument Sans"/>
              <a:buChar char="■"/>
              <a:defRPr/>
            </a:lvl6pPr>
            <a:lvl7pPr indent="-292100" lvl="6" marL="3200400">
              <a:lnSpc>
                <a:spcPct val="115000"/>
              </a:lnSpc>
              <a:spcBef>
                <a:spcPts val="0"/>
              </a:spcBef>
              <a:spcAft>
                <a:spcPts val="0"/>
              </a:spcAft>
              <a:buClr>
                <a:schemeClr val="lt1"/>
              </a:buClr>
              <a:buSzPts val="1000"/>
              <a:buFont typeface="Instrument Sans"/>
              <a:buChar char="●"/>
              <a:defRPr/>
            </a:lvl7pPr>
            <a:lvl8pPr indent="-292100" lvl="7" marL="3657600">
              <a:lnSpc>
                <a:spcPct val="115000"/>
              </a:lnSpc>
              <a:spcBef>
                <a:spcPts val="0"/>
              </a:spcBef>
              <a:spcAft>
                <a:spcPts val="0"/>
              </a:spcAft>
              <a:buClr>
                <a:schemeClr val="lt1"/>
              </a:buClr>
              <a:buSzPts val="1000"/>
              <a:buFont typeface="Instrument Sans"/>
              <a:buChar char="○"/>
              <a:defRPr/>
            </a:lvl8pPr>
            <a:lvl9pPr indent="-292100" lvl="8" marL="4114800">
              <a:lnSpc>
                <a:spcPct val="115000"/>
              </a:lnSpc>
              <a:spcBef>
                <a:spcPts val="0"/>
              </a:spcBef>
              <a:spcAft>
                <a:spcPts val="0"/>
              </a:spcAft>
              <a:buClr>
                <a:schemeClr val="lt1"/>
              </a:buClr>
              <a:buSzPts val="1000"/>
              <a:buFont typeface="Instrument Sans"/>
              <a:buChar char="■"/>
              <a:defRPr/>
            </a:lvl9pPr>
          </a:lstStyle>
          <a:p/>
        </p:txBody>
      </p:sp>
      <p:sp>
        <p:nvSpPr>
          <p:cNvPr id="543" name="Google Shape;543;p34"/>
          <p:cNvSpPr txBox="1"/>
          <p:nvPr>
            <p:ph type="title"/>
          </p:nvPr>
        </p:nvSpPr>
        <p:spPr>
          <a:xfrm>
            <a:off x="284700" y="474750"/>
            <a:ext cx="56736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atin typeface="Instrument Sans Medium"/>
                <a:ea typeface="Instrument Sans Medium"/>
                <a:cs typeface="Instrument Sans Medium"/>
                <a:sym typeface="Instrument Sans Medium"/>
              </a:defRPr>
            </a:lvl2pPr>
            <a:lvl3pPr lvl="2">
              <a:lnSpc>
                <a:spcPct val="115000"/>
              </a:lnSpc>
              <a:spcBef>
                <a:spcPts val="0"/>
              </a:spcBef>
              <a:spcAft>
                <a:spcPts val="0"/>
              </a:spcAft>
              <a:buNone/>
              <a:defRPr sz="2400">
                <a:latin typeface="Instrument Sans Medium"/>
                <a:ea typeface="Instrument Sans Medium"/>
                <a:cs typeface="Instrument Sans Medium"/>
                <a:sym typeface="Instrument Sans Medium"/>
              </a:defRPr>
            </a:lvl3pPr>
            <a:lvl4pPr lvl="3">
              <a:lnSpc>
                <a:spcPct val="115000"/>
              </a:lnSpc>
              <a:spcBef>
                <a:spcPts val="0"/>
              </a:spcBef>
              <a:spcAft>
                <a:spcPts val="0"/>
              </a:spcAft>
              <a:buNone/>
              <a:defRPr sz="2400">
                <a:latin typeface="Instrument Sans Medium"/>
                <a:ea typeface="Instrument Sans Medium"/>
                <a:cs typeface="Instrument Sans Medium"/>
                <a:sym typeface="Instrument Sans Medium"/>
              </a:defRPr>
            </a:lvl4pPr>
            <a:lvl5pPr lvl="4">
              <a:lnSpc>
                <a:spcPct val="115000"/>
              </a:lnSpc>
              <a:spcBef>
                <a:spcPts val="0"/>
              </a:spcBef>
              <a:spcAft>
                <a:spcPts val="0"/>
              </a:spcAft>
              <a:buNone/>
              <a:defRPr sz="2400">
                <a:latin typeface="Instrument Sans Medium"/>
                <a:ea typeface="Instrument Sans Medium"/>
                <a:cs typeface="Instrument Sans Medium"/>
                <a:sym typeface="Instrument Sans Medium"/>
              </a:defRPr>
            </a:lvl5pPr>
            <a:lvl6pPr lvl="5">
              <a:lnSpc>
                <a:spcPct val="115000"/>
              </a:lnSpc>
              <a:spcBef>
                <a:spcPts val="0"/>
              </a:spcBef>
              <a:spcAft>
                <a:spcPts val="0"/>
              </a:spcAft>
              <a:buNone/>
              <a:defRPr sz="2400">
                <a:latin typeface="Instrument Sans Medium"/>
                <a:ea typeface="Instrument Sans Medium"/>
                <a:cs typeface="Instrument Sans Medium"/>
                <a:sym typeface="Instrument Sans Medium"/>
              </a:defRPr>
            </a:lvl6pPr>
            <a:lvl7pPr lvl="6">
              <a:lnSpc>
                <a:spcPct val="115000"/>
              </a:lnSpc>
              <a:spcBef>
                <a:spcPts val="0"/>
              </a:spcBef>
              <a:spcAft>
                <a:spcPts val="0"/>
              </a:spcAft>
              <a:buNone/>
              <a:defRPr sz="2400">
                <a:latin typeface="Instrument Sans Medium"/>
                <a:ea typeface="Instrument Sans Medium"/>
                <a:cs typeface="Instrument Sans Medium"/>
                <a:sym typeface="Instrument Sans Medium"/>
              </a:defRPr>
            </a:lvl7pPr>
            <a:lvl8pPr lvl="7">
              <a:lnSpc>
                <a:spcPct val="115000"/>
              </a:lnSpc>
              <a:spcBef>
                <a:spcPts val="0"/>
              </a:spcBef>
              <a:spcAft>
                <a:spcPts val="0"/>
              </a:spcAft>
              <a:buNone/>
              <a:defRPr sz="2400">
                <a:latin typeface="Instrument Sans Medium"/>
                <a:ea typeface="Instrument Sans Medium"/>
                <a:cs typeface="Instrument Sans Medium"/>
                <a:sym typeface="Instrument Sans Medium"/>
              </a:defRPr>
            </a:lvl8pPr>
            <a:lvl9pPr lvl="8">
              <a:lnSpc>
                <a:spcPct val="115000"/>
              </a:lnSpc>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544" name="Google Shape;544;p34"/>
          <p:cNvSpPr txBox="1"/>
          <p:nvPr>
            <p:ph idx="8" type="subTitle"/>
          </p:nvPr>
        </p:nvSpPr>
        <p:spPr>
          <a:xfrm>
            <a:off x="6084175" y="2787750"/>
            <a:ext cx="2772600" cy="192000"/>
          </a:xfrm>
          <a:prstGeom prst="rect">
            <a:avLst/>
          </a:prstGeom>
        </p:spPr>
        <p:txBody>
          <a:bodyPr anchorCtr="0" anchor="t" bIns="0" lIns="182875" spcFirstLastPara="1" rIns="182875" wrap="square" tIns="0">
            <a:noAutofit/>
          </a:bodyPr>
          <a:lstStyle>
            <a:lvl1pPr lvl="0">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1pPr>
            <a:lvl2pPr lvl="1">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w/ left box">
  <p:cSld name="BLANK_1_1_1_1_1_1_1_1_1_1_1_1_1_1_1_1_1_1_1_1_2">
    <p:spTree>
      <p:nvGrpSpPr>
        <p:cNvPr id="545" name="Shape 545"/>
        <p:cNvGrpSpPr/>
        <p:nvPr/>
      </p:nvGrpSpPr>
      <p:grpSpPr>
        <a:xfrm>
          <a:off x="0" y="0"/>
          <a:ext cx="0" cy="0"/>
          <a:chOff x="0" y="0"/>
          <a:chExt cx="0" cy="0"/>
        </a:xfrm>
      </p:grpSpPr>
      <p:sp>
        <p:nvSpPr>
          <p:cNvPr id="546" name="Google Shape;546;p35"/>
          <p:cNvSpPr/>
          <p:nvPr>
            <p:ph idx="2" type="pic"/>
          </p:nvPr>
        </p:nvSpPr>
        <p:spPr>
          <a:xfrm>
            <a:off x="-10475" y="0"/>
            <a:ext cx="9167700" cy="5143500"/>
          </a:xfrm>
          <a:prstGeom prst="rect">
            <a:avLst/>
          </a:prstGeom>
          <a:noFill/>
          <a:ln>
            <a:noFill/>
          </a:ln>
        </p:spPr>
      </p:sp>
      <p:sp>
        <p:nvSpPr>
          <p:cNvPr id="547" name="Google Shape;547;p35"/>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548" name="Google Shape;548;p35"/>
          <p:cNvSpPr txBox="1"/>
          <p:nvPr>
            <p:ph idx="3"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549" name="Google Shape;549;p35"/>
          <p:cNvSpPr txBox="1"/>
          <p:nvPr>
            <p:ph idx="4" type="body"/>
          </p:nvPr>
        </p:nvSpPr>
        <p:spPr>
          <a:xfrm>
            <a:off x="284800" y="3713250"/>
            <a:ext cx="4227300" cy="955200"/>
          </a:xfrm>
          <a:prstGeom prst="rect">
            <a:avLst/>
          </a:prstGeom>
        </p:spPr>
        <p:txBody>
          <a:bodyPr anchorCtr="0" anchor="b" bIns="182875" lIns="182875" spcFirstLastPara="1" rIns="182875"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550" name="Google Shape;550;p35"/>
          <p:cNvSpPr txBox="1"/>
          <p:nvPr>
            <p:ph type="title"/>
          </p:nvPr>
        </p:nvSpPr>
        <p:spPr>
          <a:xfrm>
            <a:off x="284700" y="474750"/>
            <a:ext cx="4227300" cy="965400"/>
          </a:xfrm>
          <a:prstGeom prst="rect">
            <a:avLst/>
          </a:prstGeom>
        </p:spPr>
        <p:txBody>
          <a:bodyPr anchorCtr="0" anchor="t"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vl2pPr>
            <a:lvl3pPr lvl="2">
              <a:lnSpc>
                <a:spcPct val="115000"/>
              </a:lnSpc>
              <a:spcBef>
                <a:spcPts val="0"/>
              </a:spcBef>
              <a:spcAft>
                <a:spcPts val="0"/>
              </a:spcAft>
              <a:buNone/>
              <a:defRPr sz="2400"/>
            </a:lvl3pPr>
            <a:lvl4pPr lvl="3">
              <a:lnSpc>
                <a:spcPct val="115000"/>
              </a:lnSpc>
              <a:spcBef>
                <a:spcPts val="0"/>
              </a:spcBef>
              <a:spcAft>
                <a:spcPts val="0"/>
              </a:spcAft>
              <a:buNone/>
              <a:defRPr sz="2400"/>
            </a:lvl4pPr>
            <a:lvl5pPr lvl="4">
              <a:lnSpc>
                <a:spcPct val="115000"/>
              </a:lnSpc>
              <a:spcBef>
                <a:spcPts val="0"/>
              </a:spcBef>
              <a:spcAft>
                <a:spcPts val="0"/>
              </a:spcAft>
              <a:buNone/>
              <a:defRPr sz="2400"/>
            </a:lvl5pPr>
            <a:lvl6pPr lvl="5">
              <a:lnSpc>
                <a:spcPct val="115000"/>
              </a:lnSpc>
              <a:spcBef>
                <a:spcPts val="0"/>
              </a:spcBef>
              <a:spcAft>
                <a:spcPts val="0"/>
              </a:spcAft>
              <a:buNone/>
              <a:defRPr sz="2400"/>
            </a:lvl6pPr>
            <a:lvl7pPr lvl="6">
              <a:lnSpc>
                <a:spcPct val="115000"/>
              </a:lnSpc>
              <a:spcBef>
                <a:spcPts val="0"/>
              </a:spcBef>
              <a:spcAft>
                <a:spcPts val="0"/>
              </a:spcAft>
              <a:buNone/>
              <a:defRPr sz="2400"/>
            </a:lvl7pPr>
            <a:lvl8pPr lvl="7">
              <a:lnSpc>
                <a:spcPct val="115000"/>
              </a:lnSpc>
              <a:spcBef>
                <a:spcPts val="0"/>
              </a:spcBef>
              <a:spcAft>
                <a:spcPts val="0"/>
              </a:spcAft>
              <a:buNone/>
              <a:defRPr sz="2400"/>
            </a:lvl8pPr>
            <a:lvl9pPr lvl="8">
              <a:lnSpc>
                <a:spcPct val="115000"/>
              </a:lnSpc>
              <a:spcBef>
                <a:spcPts val="0"/>
              </a:spcBef>
              <a:spcAft>
                <a:spcPts val="0"/>
              </a:spcAft>
              <a:buNone/>
              <a:defRPr sz="2400"/>
            </a:lvl9pPr>
          </a:lstStyle>
          <a:p/>
        </p:txBody>
      </p:sp>
      <p:sp>
        <p:nvSpPr>
          <p:cNvPr id="551" name="Google Shape;551;p35"/>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w/ right box ">
  <p:cSld name="BLANK_1_1_1_1_1_1_1_1_1_1_1_1_1_1_1_1_1_1_1_1_2_1">
    <p:spTree>
      <p:nvGrpSpPr>
        <p:cNvPr id="552" name="Shape 552"/>
        <p:cNvGrpSpPr/>
        <p:nvPr/>
      </p:nvGrpSpPr>
      <p:grpSpPr>
        <a:xfrm>
          <a:off x="0" y="0"/>
          <a:ext cx="0" cy="0"/>
          <a:chOff x="0" y="0"/>
          <a:chExt cx="0" cy="0"/>
        </a:xfrm>
      </p:grpSpPr>
      <p:sp>
        <p:nvSpPr>
          <p:cNvPr id="553" name="Google Shape;553;p36"/>
          <p:cNvSpPr/>
          <p:nvPr>
            <p:ph idx="2" type="pic"/>
          </p:nvPr>
        </p:nvSpPr>
        <p:spPr>
          <a:xfrm>
            <a:off x="-10475" y="0"/>
            <a:ext cx="9167700" cy="5143500"/>
          </a:xfrm>
          <a:prstGeom prst="rect">
            <a:avLst/>
          </a:prstGeom>
          <a:noFill/>
          <a:ln>
            <a:noFill/>
          </a:ln>
        </p:spPr>
      </p:sp>
      <p:sp>
        <p:nvSpPr>
          <p:cNvPr id="554" name="Google Shape;554;p36"/>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555" name="Google Shape;555;p36"/>
          <p:cNvSpPr txBox="1"/>
          <p:nvPr>
            <p:ph idx="3"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556" name="Google Shape;556;p36"/>
          <p:cNvSpPr txBox="1"/>
          <p:nvPr>
            <p:ph idx="4" type="body"/>
          </p:nvPr>
        </p:nvSpPr>
        <p:spPr>
          <a:xfrm>
            <a:off x="5078626" y="3728550"/>
            <a:ext cx="3767400" cy="941700"/>
          </a:xfrm>
          <a:prstGeom prst="rect">
            <a:avLst/>
          </a:prstGeom>
        </p:spPr>
        <p:txBody>
          <a:bodyPr anchorCtr="0" anchor="b" bIns="182875" lIns="182875" spcFirstLastPara="1" rIns="182875"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557" name="Google Shape;557;p36"/>
          <p:cNvSpPr txBox="1"/>
          <p:nvPr>
            <p:ph type="title"/>
          </p:nvPr>
        </p:nvSpPr>
        <p:spPr>
          <a:xfrm>
            <a:off x="284700" y="474750"/>
            <a:ext cx="4344900" cy="965400"/>
          </a:xfrm>
          <a:prstGeom prst="rect">
            <a:avLst/>
          </a:prstGeom>
        </p:spPr>
        <p:txBody>
          <a:bodyPr anchorCtr="0" anchor="t"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vl2pPr>
            <a:lvl3pPr lvl="2">
              <a:lnSpc>
                <a:spcPct val="115000"/>
              </a:lnSpc>
              <a:spcBef>
                <a:spcPts val="0"/>
              </a:spcBef>
              <a:spcAft>
                <a:spcPts val="0"/>
              </a:spcAft>
              <a:buNone/>
              <a:defRPr sz="2400"/>
            </a:lvl3pPr>
            <a:lvl4pPr lvl="3">
              <a:lnSpc>
                <a:spcPct val="115000"/>
              </a:lnSpc>
              <a:spcBef>
                <a:spcPts val="0"/>
              </a:spcBef>
              <a:spcAft>
                <a:spcPts val="0"/>
              </a:spcAft>
              <a:buNone/>
              <a:defRPr sz="2400"/>
            </a:lvl4pPr>
            <a:lvl5pPr lvl="4">
              <a:lnSpc>
                <a:spcPct val="115000"/>
              </a:lnSpc>
              <a:spcBef>
                <a:spcPts val="0"/>
              </a:spcBef>
              <a:spcAft>
                <a:spcPts val="0"/>
              </a:spcAft>
              <a:buNone/>
              <a:defRPr sz="2400"/>
            </a:lvl5pPr>
            <a:lvl6pPr lvl="5">
              <a:lnSpc>
                <a:spcPct val="115000"/>
              </a:lnSpc>
              <a:spcBef>
                <a:spcPts val="0"/>
              </a:spcBef>
              <a:spcAft>
                <a:spcPts val="0"/>
              </a:spcAft>
              <a:buNone/>
              <a:defRPr sz="2400"/>
            </a:lvl6pPr>
            <a:lvl7pPr lvl="6">
              <a:lnSpc>
                <a:spcPct val="115000"/>
              </a:lnSpc>
              <a:spcBef>
                <a:spcPts val="0"/>
              </a:spcBef>
              <a:spcAft>
                <a:spcPts val="0"/>
              </a:spcAft>
              <a:buNone/>
              <a:defRPr sz="2400"/>
            </a:lvl7pPr>
            <a:lvl8pPr lvl="7">
              <a:lnSpc>
                <a:spcPct val="115000"/>
              </a:lnSpc>
              <a:spcBef>
                <a:spcPts val="0"/>
              </a:spcBef>
              <a:spcAft>
                <a:spcPts val="0"/>
              </a:spcAft>
              <a:buNone/>
              <a:defRPr sz="2400"/>
            </a:lvl8pPr>
            <a:lvl9pPr lvl="8">
              <a:lnSpc>
                <a:spcPct val="115000"/>
              </a:lnSpc>
              <a:spcBef>
                <a:spcPts val="0"/>
              </a:spcBef>
              <a:spcAft>
                <a:spcPts val="0"/>
              </a:spcAft>
              <a:buNone/>
              <a:defRPr sz="2400"/>
            </a:lvl9pPr>
          </a:lstStyle>
          <a:p/>
        </p:txBody>
      </p:sp>
      <p:sp>
        <p:nvSpPr>
          <p:cNvPr id="558" name="Google Shape;558;p36"/>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images and blocks">
  <p:cSld name="CUSTOM_7">
    <p:bg>
      <p:bgPr>
        <a:blipFill>
          <a:blip r:embed="rId2">
            <a:alphaModFix/>
          </a:blip>
          <a:stretch>
            <a:fillRect/>
          </a:stretch>
        </a:blipFill>
      </p:bgPr>
    </p:bg>
    <p:spTree>
      <p:nvGrpSpPr>
        <p:cNvPr id="559" name="Shape 559"/>
        <p:cNvGrpSpPr/>
        <p:nvPr/>
      </p:nvGrpSpPr>
      <p:grpSpPr>
        <a:xfrm>
          <a:off x="0" y="0"/>
          <a:ext cx="0" cy="0"/>
          <a:chOff x="0" y="0"/>
          <a:chExt cx="0" cy="0"/>
        </a:xfrm>
      </p:grpSpPr>
      <p:sp>
        <p:nvSpPr>
          <p:cNvPr id="560" name="Google Shape;560;p37"/>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561" name="Google Shape;561;p37"/>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562" name="Google Shape;562;p37"/>
          <p:cNvSpPr txBox="1"/>
          <p:nvPr>
            <p:ph idx="2"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563" name="Google Shape;563;p37"/>
          <p:cNvSpPr txBox="1"/>
          <p:nvPr>
            <p:ph idx="3" type="body"/>
          </p:nvPr>
        </p:nvSpPr>
        <p:spPr>
          <a:xfrm>
            <a:off x="284700" y="1862325"/>
            <a:ext cx="4219200" cy="5121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564" name="Google Shape;564;p37"/>
          <p:cNvSpPr/>
          <p:nvPr>
            <p:ph idx="4" type="pic"/>
          </p:nvPr>
        </p:nvSpPr>
        <p:spPr>
          <a:xfrm>
            <a:off x="4623425" y="672675"/>
            <a:ext cx="4247100" cy="1839300"/>
          </a:xfrm>
          <a:prstGeom prst="roundRect">
            <a:avLst>
              <a:gd fmla="val 14674" name="adj"/>
            </a:avLst>
          </a:prstGeom>
          <a:noFill/>
          <a:ln>
            <a:noFill/>
          </a:ln>
        </p:spPr>
      </p:sp>
      <p:sp>
        <p:nvSpPr>
          <p:cNvPr id="565" name="Google Shape;565;p37"/>
          <p:cNvSpPr/>
          <p:nvPr>
            <p:ph idx="5" type="pic"/>
          </p:nvPr>
        </p:nvSpPr>
        <p:spPr>
          <a:xfrm>
            <a:off x="4623425" y="2629425"/>
            <a:ext cx="4227600" cy="1074000"/>
          </a:xfrm>
          <a:prstGeom prst="roundRect">
            <a:avLst>
              <a:gd fmla="val 50000" name="adj"/>
            </a:avLst>
          </a:prstGeom>
          <a:noFill/>
          <a:ln>
            <a:noFill/>
          </a:ln>
        </p:spPr>
      </p:sp>
      <p:sp>
        <p:nvSpPr>
          <p:cNvPr id="566" name="Google Shape;566;p37"/>
          <p:cNvSpPr txBox="1"/>
          <p:nvPr>
            <p:ph idx="6" type="body"/>
          </p:nvPr>
        </p:nvSpPr>
        <p:spPr>
          <a:xfrm>
            <a:off x="4627625" y="4055988"/>
            <a:ext cx="4219200" cy="612600"/>
          </a:xfrm>
          <a:prstGeom prst="rect">
            <a:avLst/>
          </a:prstGeom>
        </p:spPr>
        <p:txBody>
          <a:bodyPr anchorCtr="0" anchor="t" bIns="91425" lIns="0" spcFirstLastPara="1" rIns="91425" wrap="square" tIns="91425">
            <a:noAutofit/>
          </a:bodyPr>
          <a:lstStyle>
            <a:lvl1pPr indent="-292100" lvl="0" marL="457200">
              <a:spcBef>
                <a:spcPts val="0"/>
              </a:spcBef>
              <a:spcAft>
                <a:spcPts val="0"/>
              </a:spcAft>
              <a:buSzPts val="1000"/>
              <a:buFont typeface="Instrument Sans"/>
              <a:buChar char="●"/>
              <a:defRPr/>
            </a:lvl1pPr>
            <a:lvl2pPr indent="-292100" lvl="1" marL="914400">
              <a:spcBef>
                <a:spcPts val="800"/>
              </a:spcBef>
              <a:spcAft>
                <a:spcPts val="0"/>
              </a:spcAft>
              <a:buSzPts val="1000"/>
              <a:buFont typeface="Instrument Sans"/>
              <a:buChar char="○"/>
              <a:defRPr/>
            </a:lvl2pPr>
            <a:lvl3pPr indent="-292100" lvl="2" marL="1371600">
              <a:spcBef>
                <a:spcPts val="800"/>
              </a:spcBef>
              <a:spcAft>
                <a:spcPts val="0"/>
              </a:spcAft>
              <a:buSzPts val="1000"/>
              <a:buFont typeface="Instrument Sans"/>
              <a:buChar char="■"/>
              <a:defRPr/>
            </a:lvl3pPr>
            <a:lvl4pPr indent="-292100" lvl="3" marL="1828800">
              <a:spcBef>
                <a:spcPts val="800"/>
              </a:spcBef>
              <a:spcAft>
                <a:spcPts val="0"/>
              </a:spcAft>
              <a:buSzPts val="1000"/>
              <a:buFont typeface="Instrument Sans"/>
              <a:buChar char="●"/>
              <a:defRPr/>
            </a:lvl4pPr>
            <a:lvl5pPr indent="-292100" lvl="4" marL="2286000">
              <a:spcBef>
                <a:spcPts val="800"/>
              </a:spcBef>
              <a:spcAft>
                <a:spcPts val="0"/>
              </a:spcAft>
              <a:buSzPts val="1000"/>
              <a:buFont typeface="Instrument Sans"/>
              <a:buChar char="○"/>
              <a:defRPr/>
            </a:lvl5pPr>
            <a:lvl6pPr indent="-292100" lvl="5" marL="2743200">
              <a:spcBef>
                <a:spcPts val="800"/>
              </a:spcBef>
              <a:spcAft>
                <a:spcPts val="0"/>
              </a:spcAft>
              <a:buSzPts val="1000"/>
              <a:buFont typeface="Instrument Sans"/>
              <a:buChar char="■"/>
              <a:defRPr/>
            </a:lvl6pPr>
            <a:lvl7pPr indent="-292100" lvl="6" marL="3200400">
              <a:spcBef>
                <a:spcPts val="800"/>
              </a:spcBef>
              <a:spcAft>
                <a:spcPts val="0"/>
              </a:spcAft>
              <a:buSzPts val="1000"/>
              <a:buFont typeface="Instrument Sans"/>
              <a:buChar char="●"/>
              <a:defRPr/>
            </a:lvl7pPr>
            <a:lvl8pPr indent="-292100" lvl="7" marL="3657600">
              <a:spcBef>
                <a:spcPts val="800"/>
              </a:spcBef>
              <a:spcAft>
                <a:spcPts val="0"/>
              </a:spcAft>
              <a:buSzPts val="1000"/>
              <a:buFont typeface="Instrument Sans"/>
              <a:buChar char="○"/>
              <a:defRPr/>
            </a:lvl8pPr>
            <a:lvl9pPr indent="-292100" lvl="8" marL="4114800">
              <a:spcBef>
                <a:spcPts val="800"/>
              </a:spcBef>
              <a:spcAft>
                <a:spcPts val="800"/>
              </a:spcAft>
              <a:buSzPts val="1000"/>
              <a:buFont typeface="Instrument Sans"/>
              <a:buChar char="■"/>
              <a:defRPr/>
            </a:lvl9pPr>
          </a:lstStyle>
          <a:p/>
        </p:txBody>
      </p:sp>
      <p:sp>
        <p:nvSpPr>
          <p:cNvPr id="567" name="Google Shape;567;p37"/>
          <p:cNvSpPr txBox="1"/>
          <p:nvPr>
            <p:ph idx="7" type="body"/>
          </p:nvPr>
        </p:nvSpPr>
        <p:spPr>
          <a:xfrm>
            <a:off x="2450475" y="3154450"/>
            <a:ext cx="2055000" cy="546000"/>
          </a:xfrm>
          <a:prstGeom prst="rect">
            <a:avLst/>
          </a:prstGeom>
        </p:spPr>
        <p:txBody>
          <a:bodyPr anchorCtr="0" anchor="t" bIns="182875" lIns="182875" spcFirstLastPara="1" rIns="182875"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568" name="Google Shape;568;p37"/>
          <p:cNvSpPr txBox="1"/>
          <p:nvPr>
            <p:ph idx="8" type="body"/>
          </p:nvPr>
        </p:nvSpPr>
        <p:spPr>
          <a:xfrm>
            <a:off x="284700" y="3154450"/>
            <a:ext cx="2051400" cy="549000"/>
          </a:xfrm>
          <a:prstGeom prst="rect">
            <a:avLst/>
          </a:prstGeom>
        </p:spPr>
        <p:txBody>
          <a:bodyPr anchorCtr="0" anchor="t" bIns="182875" lIns="182875" spcFirstLastPara="1" rIns="182875"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569" name="Google Shape;569;p37"/>
          <p:cNvSpPr txBox="1"/>
          <p:nvPr>
            <p:ph type="title"/>
          </p:nvPr>
        </p:nvSpPr>
        <p:spPr>
          <a:xfrm>
            <a:off x="284700" y="672675"/>
            <a:ext cx="4219200" cy="767400"/>
          </a:xfrm>
          <a:prstGeom prst="rect">
            <a:avLst/>
          </a:prstGeom>
        </p:spPr>
        <p:txBody>
          <a:bodyPr anchorCtr="0" anchor="t"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vl2pPr>
            <a:lvl3pPr lvl="2">
              <a:lnSpc>
                <a:spcPct val="115000"/>
              </a:lnSpc>
              <a:spcBef>
                <a:spcPts val="0"/>
              </a:spcBef>
              <a:spcAft>
                <a:spcPts val="0"/>
              </a:spcAft>
              <a:buNone/>
              <a:defRPr sz="2400"/>
            </a:lvl3pPr>
            <a:lvl4pPr lvl="3">
              <a:lnSpc>
                <a:spcPct val="115000"/>
              </a:lnSpc>
              <a:spcBef>
                <a:spcPts val="0"/>
              </a:spcBef>
              <a:spcAft>
                <a:spcPts val="0"/>
              </a:spcAft>
              <a:buNone/>
              <a:defRPr sz="2400"/>
            </a:lvl4pPr>
            <a:lvl5pPr lvl="4">
              <a:lnSpc>
                <a:spcPct val="115000"/>
              </a:lnSpc>
              <a:spcBef>
                <a:spcPts val="0"/>
              </a:spcBef>
              <a:spcAft>
                <a:spcPts val="0"/>
              </a:spcAft>
              <a:buNone/>
              <a:defRPr sz="2400"/>
            </a:lvl5pPr>
            <a:lvl6pPr lvl="5">
              <a:lnSpc>
                <a:spcPct val="115000"/>
              </a:lnSpc>
              <a:spcBef>
                <a:spcPts val="0"/>
              </a:spcBef>
              <a:spcAft>
                <a:spcPts val="0"/>
              </a:spcAft>
              <a:buNone/>
              <a:defRPr sz="2400"/>
            </a:lvl6pPr>
            <a:lvl7pPr lvl="6">
              <a:lnSpc>
                <a:spcPct val="115000"/>
              </a:lnSpc>
              <a:spcBef>
                <a:spcPts val="0"/>
              </a:spcBef>
              <a:spcAft>
                <a:spcPts val="0"/>
              </a:spcAft>
              <a:buNone/>
              <a:defRPr sz="2400"/>
            </a:lvl7pPr>
            <a:lvl8pPr lvl="7">
              <a:lnSpc>
                <a:spcPct val="115000"/>
              </a:lnSpc>
              <a:spcBef>
                <a:spcPts val="0"/>
              </a:spcBef>
              <a:spcAft>
                <a:spcPts val="0"/>
              </a:spcAft>
              <a:buNone/>
              <a:defRPr sz="2400"/>
            </a:lvl8pPr>
            <a:lvl9pPr lvl="8">
              <a:lnSpc>
                <a:spcPct val="115000"/>
              </a:lnSpc>
              <a:spcBef>
                <a:spcPts val="0"/>
              </a:spcBef>
              <a:spcAft>
                <a:spcPts val="0"/>
              </a:spcAft>
              <a:buNone/>
              <a:defRPr sz="2400"/>
            </a:lvl9pPr>
          </a:lstStyle>
          <a:p/>
        </p:txBody>
      </p:sp>
      <p:sp>
        <p:nvSpPr>
          <p:cNvPr id="570" name="Google Shape;570;p37"/>
          <p:cNvSpPr txBox="1"/>
          <p:nvPr>
            <p:ph idx="9" type="subTitle"/>
          </p:nvPr>
        </p:nvSpPr>
        <p:spPr>
          <a:xfrm>
            <a:off x="284700" y="2630400"/>
            <a:ext cx="2051400" cy="498900"/>
          </a:xfrm>
          <a:prstGeom prst="rect">
            <a:avLst/>
          </a:prstGeom>
        </p:spPr>
        <p:txBody>
          <a:bodyPr anchorCtr="0" anchor="t" bIns="0" lIns="182875" spcFirstLastPara="1" rIns="182875" wrap="square" tIns="182875">
            <a:noAutofit/>
          </a:bodyPr>
          <a:lstStyle>
            <a:lvl1pPr lvl="0">
              <a:lnSpc>
                <a:spcPct val="85000"/>
              </a:lnSpc>
              <a:spcBef>
                <a:spcPts val="0"/>
              </a:spcBef>
              <a:spcAft>
                <a:spcPts val="0"/>
              </a:spcAft>
              <a:buClr>
                <a:schemeClr val="lt1"/>
              </a:buClr>
              <a:buSzPts val="1800"/>
              <a:buFont typeface="Instrument Sans SemiBold"/>
              <a:buNone/>
              <a:defRPr sz="1800">
                <a:latin typeface="Instrument Sans SemiBold"/>
                <a:ea typeface="Instrument Sans SemiBold"/>
                <a:cs typeface="Instrument Sans SemiBold"/>
                <a:sym typeface="Instrument Sans SemiBold"/>
              </a:defRPr>
            </a:lvl1pPr>
            <a:lvl2pPr lvl="1">
              <a:lnSpc>
                <a:spcPct val="85000"/>
              </a:lnSpc>
              <a:spcBef>
                <a:spcPts val="0"/>
              </a:spcBef>
              <a:spcAft>
                <a:spcPts val="0"/>
              </a:spcAft>
              <a:buNone/>
              <a:defRPr sz="1200"/>
            </a:lvl2pPr>
            <a:lvl3pPr lvl="2">
              <a:lnSpc>
                <a:spcPct val="85000"/>
              </a:lnSpc>
              <a:spcBef>
                <a:spcPts val="0"/>
              </a:spcBef>
              <a:spcAft>
                <a:spcPts val="0"/>
              </a:spcAft>
              <a:buNone/>
              <a:defRPr sz="1200"/>
            </a:lvl3pPr>
            <a:lvl4pPr lvl="3">
              <a:lnSpc>
                <a:spcPct val="85000"/>
              </a:lnSpc>
              <a:spcBef>
                <a:spcPts val="0"/>
              </a:spcBef>
              <a:spcAft>
                <a:spcPts val="0"/>
              </a:spcAft>
              <a:buNone/>
              <a:defRPr sz="1200"/>
            </a:lvl4pPr>
            <a:lvl5pPr lvl="4">
              <a:lnSpc>
                <a:spcPct val="85000"/>
              </a:lnSpc>
              <a:spcBef>
                <a:spcPts val="0"/>
              </a:spcBef>
              <a:spcAft>
                <a:spcPts val="0"/>
              </a:spcAft>
              <a:buNone/>
              <a:defRPr sz="1200"/>
            </a:lvl5pPr>
            <a:lvl6pPr lvl="5">
              <a:lnSpc>
                <a:spcPct val="85000"/>
              </a:lnSpc>
              <a:spcBef>
                <a:spcPts val="0"/>
              </a:spcBef>
              <a:spcAft>
                <a:spcPts val="0"/>
              </a:spcAft>
              <a:buNone/>
              <a:defRPr sz="1200"/>
            </a:lvl6pPr>
            <a:lvl7pPr lvl="6">
              <a:lnSpc>
                <a:spcPct val="85000"/>
              </a:lnSpc>
              <a:spcBef>
                <a:spcPts val="0"/>
              </a:spcBef>
              <a:spcAft>
                <a:spcPts val="0"/>
              </a:spcAft>
              <a:buNone/>
              <a:defRPr sz="1200"/>
            </a:lvl7pPr>
            <a:lvl8pPr lvl="7">
              <a:lnSpc>
                <a:spcPct val="85000"/>
              </a:lnSpc>
              <a:spcBef>
                <a:spcPts val="0"/>
              </a:spcBef>
              <a:spcAft>
                <a:spcPts val="0"/>
              </a:spcAft>
              <a:buNone/>
              <a:defRPr sz="1200"/>
            </a:lvl8pPr>
            <a:lvl9pPr lvl="8">
              <a:lnSpc>
                <a:spcPct val="85000"/>
              </a:lnSpc>
              <a:spcBef>
                <a:spcPts val="0"/>
              </a:spcBef>
              <a:spcAft>
                <a:spcPts val="0"/>
              </a:spcAft>
              <a:buNone/>
              <a:defRPr sz="1200"/>
            </a:lvl9pPr>
          </a:lstStyle>
          <a:p/>
        </p:txBody>
      </p:sp>
      <p:sp>
        <p:nvSpPr>
          <p:cNvPr id="571" name="Google Shape;571;p37"/>
          <p:cNvSpPr txBox="1"/>
          <p:nvPr>
            <p:ph idx="13" type="subTitle"/>
          </p:nvPr>
        </p:nvSpPr>
        <p:spPr>
          <a:xfrm>
            <a:off x="2454069" y="2630400"/>
            <a:ext cx="2051400" cy="498900"/>
          </a:xfrm>
          <a:prstGeom prst="rect">
            <a:avLst/>
          </a:prstGeom>
        </p:spPr>
        <p:txBody>
          <a:bodyPr anchorCtr="0" anchor="t" bIns="0" lIns="182875" spcFirstLastPara="1" rIns="182875" wrap="square" tIns="182875">
            <a:noAutofit/>
          </a:bodyPr>
          <a:lstStyle>
            <a:lvl1pPr lvl="0">
              <a:lnSpc>
                <a:spcPct val="85000"/>
              </a:lnSpc>
              <a:spcBef>
                <a:spcPts val="0"/>
              </a:spcBef>
              <a:spcAft>
                <a:spcPts val="0"/>
              </a:spcAft>
              <a:buClr>
                <a:schemeClr val="lt1"/>
              </a:buClr>
              <a:buSzPts val="1800"/>
              <a:buFont typeface="Instrument Sans SemiBold"/>
              <a:buNone/>
              <a:defRPr sz="1800">
                <a:latin typeface="Instrument Sans SemiBold"/>
                <a:ea typeface="Instrument Sans SemiBold"/>
                <a:cs typeface="Instrument Sans SemiBold"/>
                <a:sym typeface="Instrument Sans SemiBold"/>
              </a:defRPr>
            </a:lvl1pPr>
            <a:lvl2pPr lvl="1">
              <a:lnSpc>
                <a:spcPct val="85000"/>
              </a:lnSpc>
              <a:spcBef>
                <a:spcPts val="0"/>
              </a:spcBef>
              <a:spcAft>
                <a:spcPts val="0"/>
              </a:spcAft>
              <a:buNone/>
              <a:defRPr sz="1200"/>
            </a:lvl2pPr>
            <a:lvl3pPr lvl="2">
              <a:lnSpc>
                <a:spcPct val="85000"/>
              </a:lnSpc>
              <a:spcBef>
                <a:spcPts val="0"/>
              </a:spcBef>
              <a:spcAft>
                <a:spcPts val="0"/>
              </a:spcAft>
              <a:buNone/>
              <a:defRPr sz="1200"/>
            </a:lvl3pPr>
            <a:lvl4pPr lvl="3">
              <a:lnSpc>
                <a:spcPct val="85000"/>
              </a:lnSpc>
              <a:spcBef>
                <a:spcPts val="0"/>
              </a:spcBef>
              <a:spcAft>
                <a:spcPts val="0"/>
              </a:spcAft>
              <a:buNone/>
              <a:defRPr sz="1200"/>
            </a:lvl4pPr>
            <a:lvl5pPr lvl="4">
              <a:lnSpc>
                <a:spcPct val="85000"/>
              </a:lnSpc>
              <a:spcBef>
                <a:spcPts val="0"/>
              </a:spcBef>
              <a:spcAft>
                <a:spcPts val="0"/>
              </a:spcAft>
              <a:buNone/>
              <a:defRPr sz="1200"/>
            </a:lvl5pPr>
            <a:lvl6pPr lvl="5">
              <a:lnSpc>
                <a:spcPct val="85000"/>
              </a:lnSpc>
              <a:spcBef>
                <a:spcPts val="0"/>
              </a:spcBef>
              <a:spcAft>
                <a:spcPts val="0"/>
              </a:spcAft>
              <a:buNone/>
              <a:defRPr sz="1200"/>
            </a:lvl6pPr>
            <a:lvl7pPr lvl="6">
              <a:lnSpc>
                <a:spcPct val="85000"/>
              </a:lnSpc>
              <a:spcBef>
                <a:spcPts val="0"/>
              </a:spcBef>
              <a:spcAft>
                <a:spcPts val="0"/>
              </a:spcAft>
              <a:buNone/>
              <a:defRPr sz="1200"/>
            </a:lvl7pPr>
            <a:lvl8pPr lvl="7">
              <a:lnSpc>
                <a:spcPct val="85000"/>
              </a:lnSpc>
              <a:spcBef>
                <a:spcPts val="0"/>
              </a:spcBef>
              <a:spcAft>
                <a:spcPts val="0"/>
              </a:spcAft>
              <a:buNone/>
              <a:defRPr sz="1200"/>
            </a:lvl8pPr>
            <a:lvl9pPr lvl="8">
              <a:lnSpc>
                <a:spcPct val="85000"/>
              </a:lnSpc>
              <a:spcBef>
                <a:spcPts val="0"/>
              </a:spcBef>
              <a:spcAft>
                <a:spcPts val="0"/>
              </a:spcAft>
              <a:buNone/>
              <a:defRPr sz="12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details">
  <p:cSld name="CUSTOM_8">
    <p:spTree>
      <p:nvGrpSpPr>
        <p:cNvPr id="572" name="Shape 572"/>
        <p:cNvGrpSpPr/>
        <p:nvPr/>
      </p:nvGrpSpPr>
      <p:grpSpPr>
        <a:xfrm>
          <a:off x="0" y="0"/>
          <a:ext cx="0" cy="0"/>
          <a:chOff x="0" y="0"/>
          <a:chExt cx="0" cy="0"/>
        </a:xfrm>
      </p:grpSpPr>
      <p:sp>
        <p:nvSpPr>
          <p:cNvPr id="573" name="Google Shape;573;p38"/>
          <p:cNvSpPr/>
          <p:nvPr/>
        </p:nvSpPr>
        <p:spPr>
          <a:xfrm>
            <a:off x="288400" y="474900"/>
            <a:ext cx="8568300" cy="4193700"/>
          </a:xfrm>
          <a:prstGeom prst="roundRect">
            <a:avLst>
              <a:gd fmla="val 552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574" name="Google Shape;574;p38"/>
          <p:cNvSpPr txBox="1"/>
          <p:nvPr>
            <p:ph idx="1" type="body"/>
          </p:nvPr>
        </p:nvSpPr>
        <p:spPr>
          <a:xfrm>
            <a:off x="617750" y="775450"/>
            <a:ext cx="728100" cy="302100"/>
          </a:xfrm>
          <a:prstGeom prst="rect">
            <a:avLst/>
          </a:prstGeom>
        </p:spPr>
        <p:txBody>
          <a:bodyPr anchorCtr="0" anchor="t" bIns="0" lIns="0" spcFirstLastPara="1" rIns="0" wrap="square" tIns="0">
            <a:noAutofit/>
          </a:bodyPr>
          <a:lstStyle>
            <a:lvl1pPr indent="-228600" lvl="0" marL="457200">
              <a:spcBef>
                <a:spcPts val="0"/>
              </a:spcBef>
              <a:spcAft>
                <a:spcPts val="0"/>
              </a:spcAft>
              <a:buNone/>
              <a:defRPr/>
            </a:lvl1pPr>
            <a:lvl2pPr indent="-228600" lvl="1" marL="914400">
              <a:spcBef>
                <a:spcPts val="0"/>
              </a:spcBef>
              <a:spcAft>
                <a:spcPts val="0"/>
              </a:spcAft>
              <a:buNone/>
              <a:defRPr/>
            </a:lvl2pPr>
            <a:lvl3pPr indent="-228600" lvl="2" marL="1371600">
              <a:spcBef>
                <a:spcPts val="0"/>
              </a:spcBef>
              <a:spcAft>
                <a:spcPts val="0"/>
              </a:spcAft>
              <a:buNone/>
              <a:defRPr/>
            </a:lvl3pPr>
            <a:lvl4pPr indent="-228600" lvl="3" marL="1828800">
              <a:spcBef>
                <a:spcPts val="0"/>
              </a:spcBef>
              <a:spcAft>
                <a:spcPts val="0"/>
              </a:spcAft>
              <a:buNone/>
              <a:defRPr/>
            </a:lvl4pPr>
            <a:lvl5pPr indent="-228600" lvl="4" marL="2286000">
              <a:spcBef>
                <a:spcPts val="0"/>
              </a:spcBef>
              <a:spcAft>
                <a:spcPts val="0"/>
              </a:spcAft>
              <a:buNone/>
              <a:defRPr/>
            </a:lvl5pPr>
            <a:lvl6pPr indent="-228600" lvl="5" marL="2743200">
              <a:spcBef>
                <a:spcPts val="0"/>
              </a:spcBef>
              <a:spcAft>
                <a:spcPts val="0"/>
              </a:spcAft>
              <a:buNone/>
              <a:defRPr/>
            </a:lvl6pPr>
            <a:lvl7pPr indent="-228600" lvl="6" marL="3200400">
              <a:spcBef>
                <a:spcPts val="0"/>
              </a:spcBef>
              <a:spcAft>
                <a:spcPts val="0"/>
              </a:spcAft>
              <a:buNone/>
              <a:defRPr/>
            </a:lvl7pPr>
            <a:lvl8pPr indent="-228600" lvl="7" marL="3657600">
              <a:spcBef>
                <a:spcPts val="0"/>
              </a:spcBef>
              <a:spcAft>
                <a:spcPts val="0"/>
              </a:spcAft>
              <a:buNone/>
              <a:defRPr/>
            </a:lvl8pPr>
            <a:lvl9pPr indent="-228600" lvl="8" marL="4114800">
              <a:spcBef>
                <a:spcPts val="0"/>
              </a:spcBef>
              <a:spcAft>
                <a:spcPts val="0"/>
              </a:spcAft>
              <a:buNone/>
              <a:defRPr/>
            </a:lvl9pPr>
          </a:lstStyle>
          <a:p/>
        </p:txBody>
      </p:sp>
      <p:sp>
        <p:nvSpPr>
          <p:cNvPr id="575" name="Google Shape;575;p38"/>
          <p:cNvSpPr txBox="1"/>
          <p:nvPr>
            <p:ph idx="2" type="body"/>
          </p:nvPr>
        </p:nvSpPr>
        <p:spPr>
          <a:xfrm>
            <a:off x="617750" y="2630400"/>
            <a:ext cx="3889500" cy="1809600"/>
          </a:xfrm>
          <a:prstGeom prst="rect">
            <a:avLst/>
          </a:prstGeom>
        </p:spPr>
        <p:txBody>
          <a:bodyPr anchorCtr="0" anchor="b" bIns="0" lIns="0" spcFirstLastPara="1" rIns="0" wrap="square" tIns="0">
            <a:noAutofit/>
          </a:bodyPr>
          <a:lstStyle>
            <a:lvl1pPr indent="-228600" lvl="0" marL="457200">
              <a:spcBef>
                <a:spcPts val="0"/>
              </a:spcBef>
              <a:spcAft>
                <a:spcPts val="0"/>
              </a:spcAft>
              <a:buNone/>
              <a:defRPr/>
            </a:lvl1pPr>
            <a:lvl2pPr indent="-228600" lvl="1" marL="914400">
              <a:spcBef>
                <a:spcPts val="0"/>
              </a:spcBef>
              <a:spcAft>
                <a:spcPts val="0"/>
              </a:spcAft>
              <a:buNone/>
              <a:defRPr/>
            </a:lvl2pPr>
            <a:lvl3pPr indent="-228600" lvl="2" marL="1371600">
              <a:spcBef>
                <a:spcPts val="0"/>
              </a:spcBef>
              <a:spcAft>
                <a:spcPts val="0"/>
              </a:spcAft>
              <a:buNone/>
              <a:defRPr/>
            </a:lvl3pPr>
            <a:lvl4pPr indent="-228600" lvl="3" marL="1828800">
              <a:spcBef>
                <a:spcPts val="0"/>
              </a:spcBef>
              <a:spcAft>
                <a:spcPts val="0"/>
              </a:spcAft>
              <a:buNone/>
              <a:defRPr/>
            </a:lvl4pPr>
            <a:lvl5pPr indent="-228600" lvl="4" marL="2286000">
              <a:spcBef>
                <a:spcPts val="0"/>
              </a:spcBef>
              <a:spcAft>
                <a:spcPts val="0"/>
              </a:spcAft>
              <a:buNone/>
              <a:defRPr/>
            </a:lvl5pPr>
            <a:lvl6pPr indent="-228600" lvl="5" marL="2743200">
              <a:spcBef>
                <a:spcPts val="0"/>
              </a:spcBef>
              <a:spcAft>
                <a:spcPts val="0"/>
              </a:spcAft>
              <a:buNone/>
              <a:defRPr/>
            </a:lvl6pPr>
            <a:lvl7pPr indent="-228600" lvl="6" marL="3200400">
              <a:spcBef>
                <a:spcPts val="0"/>
              </a:spcBef>
              <a:spcAft>
                <a:spcPts val="0"/>
              </a:spcAft>
              <a:buNone/>
              <a:defRPr/>
            </a:lvl7pPr>
            <a:lvl8pPr indent="-228600" lvl="7" marL="3657600">
              <a:spcBef>
                <a:spcPts val="0"/>
              </a:spcBef>
              <a:spcAft>
                <a:spcPts val="0"/>
              </a:spcAft>
              <a:buNone/>
              <a:defRPr/>
            </a:lvl8pPr>
            <a:lvl9pPr indent="-228600" lvl="8" marL="4114800">
              <a:spcBef>
                <a:spcPts val="0"/>
              </a:spcBef>
              <a:spcAft>
                <a:spcPts val="0"/>
              </a:spcAft>
              <a:buNone/>
              <a:defRPr/>
            </a:lvl9pPr>
          </a:lstStyle>
          <a:p/>
        </p:txBody>
      </p:sp>
      <p:sp>
        <p:nvSpPr>
          <p:cNvPr id="576" name="Google Shape;576;p38"/>
          <p:cNvSpPr/>
          <p:nvPr>
            <p:ph idx="3" type="pic"/>
          </p:nvPr>
        </p:nvSpPr>
        <p:spPr>
          <a:xfrm>
            <a:off x="6806700" y="1335775"/>
            <a:ext cx="1821600" cy="2563500"/>
          </a:xfrm>
          <a:prstGeom prst="roundRect">
            <a:avLst>
              <a:gd fmla="val 13098" name="adj"/>
            </a:avLst>
          </a:prstGeom>
          <a:noFill/>
          <a:ln>
            <a:noFill/>
          </a:ln>
        </p:spPr>
      </p:sp>
      <p:sp>
        <p:nvSpPr>
          <p:cNvPr id="577" name="Google Shape;577;p38"/>
          <p:cNvSpPr txBox="1"/>
          <p:nvPr>
            <p:ph type="title"/>
          </p:nvPr>
        </p:nvSpPr>
        <p:spPr>
          <a:xfrm>
            <a:off x="622700" y="1323975"/>
            <a:ext cx="3889500" cy="965400"/>
          </a:xfrm>
          <a:prstGeom prst="rect">
            <a:avLst/>
          </a:prstGeom>
        </p:spPr>
        <p:txBody>
          <a:bodyPr anchorCtr="0" anchor="t" bIns="0" lIns="0" spcFirstLastPara="1" rIns="0" wrap="square" tIns="0">
            <a:noAutofit/>
          </a:bodyPr>
          <a:lstStyle>
            <a:lvl1pPr lvl="0">
              <a:lnSpc>
                <a:spcPct val="85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85000"/>
              </a:lnSpc>
              <a:spcBef>
                <a:spcPts val="0"/>
              </a:spcBef>
              <a:spcAft>
                <a:spcPts val="0"/>
              </a:spcAft>
              <a:buNone/>
              <a:defRPr sz="2400"/>
            </a:lvl2pPr>
            <a:lvl3pPr lvl="2">
              <a:lnSpc>
                <a:spcPct val="85000"/>
              </a:lnSpc>
              <a:spcBef>
                <a:spcPts val="0"/>
              </a:spcBef>
              <a:spcAft>
                <a:spcPts val="0"/>
              </a:spcAft>
              <a:buNone/>
              <a:defRPr sz="2400"/>
            </a:lvl3pPr>
            <a:lvl4pPr lvl="3">
              <a:lnSpc>
                <a:spcPct val="85000"/>
              </a:lnSpc>
              <a:spcBef>
                <a:spcPts val="0"/>
              </a:spcBef>
              <a:spcAft>
                <a:spcPts val="0"/>
              </a:spcAft>
              <a:buNone/>
              <a:defRPr sz="2400"/>
            </a:lvl4pPr>
            <a:lvl5pPr lvl="4">
              <a:lnSpc>
                <a:spcPct val="85000"/>
              </a:lnSpc>
              <a:spcBef>
                <a:spcPts val="0"/>
              </a:spcBef>
              <a:spcAft>
                <a:spcPts val="0"/>
              </a:spcAft>
              <a:buNone/>
              <a:defRPr sz="2400"/>
            </a:lvl5pPr>
            <a:lvl6pPr lvl="5">
              <a:lnSpc>
                <a:spcPct val="85000"/>
              </a:lnSpc>
              <a:spcBef>
                <a:spcPts val="0"/>
              </a:spcBef>
              <a:spcAft>
                <a:spcPts val="0"/>
              </a:spcAft>
              <a:buNone/>
              <a:defRPr sz="2400"/>
            </a:lvl6pPr>
            <a:lvl7pPr lvl="6">
              <a:lnSpc>
                <a:spcPct val="85000"/>
              </a:lnSpc>
              <a:spcBef>
                <a:spcPts val="0"/>
              </a:spcBef>
              <a:spcAft>
                <a:spcPts val="0"/>
              </a:spcAft>
              <a:buNone/>
              <a:defRPr sz="2400"/>
            </a:lvl7pPr>
            <a:lvl8pPr lvl="7">
              <a:lnSpc>
                <a:spcPct val="85000"/>
              </a:lnSpc>
              <a:spcBef>
                <a:spcPts val="0"/>
              </a:spcBef>
              <a:spcAft>
                <a:spcPts val="0"/>
              </a:spcAft>
              <a:buNone/>
              <a:defRPr sz="2400"/>
            </a:lvl8pPr>
            <a:lvl9pPr lvl="8">
              <a:lnSpc>
                <a:spcPct val="85000"/>
              </a:lnSpc>
              <a:spcBef>
                <a:spcPts val="0"/>
              </a:spcBef>
              <a:spcAft>
                <a:spcPts val="0"/>
              </a:spcAft>
              <a:buNone/>
              <a:defRPr sz="2400"/>
            </a:lvl9pPr>
          </a:lstStyle>
          <a:p/>
        </p:txBody>
      </p:sp>
      <p:sp>
        <p:nvSpPr>
          <p:cNvPr id="578" name="Google Shape;578;p38"/>
          <p:cNvSpPr txBox="1"/>
          <p:nvPr>
            <p:ph idx="4"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579" name="Google Shape;579;p38"/>
          <p:cNvSpPr txBox="1"/>
          <p:nvPr>
            <p:ph idx="5"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580" name="Google Shape;580;p38"/>
          <p:cNvSpPr txBox="1"/>
          <p:nvPr>
            <p:ph idx="6" type="body"/>
          </p:nvPr>
        </p:nvSpPr>
        <p:spPr>
          <a:xfrm>
            <a:off x="4629475" y="2513100"/>
            <a:ext cx="2055000" cy="1926600"/>
          </a:xfrm>
          <a:prstGeom prst="rect">
            <a:avLst/>
          </a:prstGeom>
        </p:spPr>
        <p:txBody>
          <a:bodyPr anchorCtr="0" anchor="b" bIns="91425" lIns="91425" spcFirstLastPara="1" rIns="91425" wrap="square" tIns="91425">
            <a:noAutofit/>
          </a:bodyPr>
          <a:lstStyle>
            <a:lvl1pPr indent="-228600" lvl="0" marL="457200">
              <a:lnSpc>
                <a:spcPct val="115000"/>
              </a:lnSpc>
              <a:spcBef>
                <a:spcPts val="0"/>
              </a:spcBef>
              <a:spcAft>
                <a:spcPts val="0"/>
              </a:spcAft>
              <a:buSzPts val="1000"/>
              <a:buNone/>
              <a:defRPr/>
            </a:lvl1pPr>
            <a:lvl2pPr indent="-228600" lvl="1" marL="914400">
              <a:lnSpc>
                <a:spcPct val="115000"/>
              </a:lnSpc>
              <a:spcBef>
                <a:spcPts val="0"/>
              </a:spcBef>
              <a:spcAft>
                <a:spcPts val="0"/>
              </a:spcAft>
              <a:buSzPts val="1000"/>
              <a:buNone/>
              <a:defRPr/>
            </a:lvl2pPr>
            <a:lvl3pPr indent="-228600" lvl="2" marL="1371600">
              <a:lnSpc>
                <a:spcPct val="115000"/>
              </a:lnSpc>
              <a:spcBef>
                <a:spcPts val="0"/>
              </a:spcBef>
              <a:spcAft>
                <a:spcPts val="0"/>
              </a:spcAft>
              <a:buSzPts val="1000"/>
              <a:buNone/>
              <a:defRPr/>
            </a:lvl3pPr>
            <a:lvl4pPr indent="-228600" lvl="3" marL="1828800">
              <a:lnSpc>
                <a:spcPct val="115000"/>
              </a:lnSpc>
              <a:spcBef>
                <a:spcPts val="0"/>
              </a:spcBef>
              <a:spcAft>
                <a:spcPts val="0"/>
              </a:spcAft>
              <a:buSzPts val="1000"/>
              <a:buNone/>
              <a:defRPr/>
            </a:lvl4pPr>
            <a:lvl5pPr indent="-228600" lvl="4" marL="2286000">
              <a:lnSpc>
                <a:spcPct val="115000"/>
              </a:lnSpc>
              <a:spcBef>
                <a:spcPts val="0"/>
              </a:spcBef>
              <a:spcAft>
                <a:spcPts val="0"/>
              </a:spcAft>
              <a:buSzPts val="1000"/>
              <a:buNone/>
              <a:defRPr/>
            </a:lvl5pPr>
            <a:lvl6pPr indent="-228600" lvl="5" marL="2743200">
              <a:lnSpc>
                <a:spcPct val="115000"/>
              </a:lnSpc>
              <a:spcBef>
                <a:spcPts val="0"/>
              </a:spcBef>
              <a:spcAft>
                <a:spcPts val="0"/>
              </a:spcAft>
              <a:buSzPts val="1000"/>
              <a:buNone/>
              <a:defRPr/>
            </a:lvl6pPr>
            <a:lvl7pPr indent="-228600" lvl="6" marL="3200400">
              <a:lnSpc>
                <a:spcPct val="115000"/>
              </a:lnSpc>
              <a:spcBef>
                <a:spcPts val="0"/>
              </a:spcBef>
              <a:spcAft>
                <a:spcPts val="0"/>
              </a:spcAft>
              <a:buSzPts val="1000"/>
              <a:buNone/>
              <a:defRPr/>
            </a:lvl7pPr>
            <a:lvl8pPr indent="-228600" lvl="7" marL="3657600">
              <a:lnSpc>
                <a:spcPct val="115000"/>
              </a:lnSpc>
              <a:spcBef>
                <a:spcPts val="0"/>
              </a:spcBef>
              <a:spcAft>
                <a:spcPts val="0"/>
              </a:spcAft>
              <a:buSzPts val="1000"/>
              <a:buNone/>
              <a:defRPr/>
            </a:lvl8pPr>
            <a:lvl9pPr indent="-228600" lvl="8" marL="4114800">
              <a:lnSpc>
                <a:spcPct val="115000"/>
              </a:lnSpc>
              <a:spcBef>
                <a:spcPts val="0"/>
              </a:spcBef>
              <a:spcAft>
                <a:spcPts val="0"/>
              </a:spcAft>
              <a:buSzPts val="1000"/>
              <a:buNone/>
              <a:defRPr/>
            </a:lvl9pPr>
          </a:lstStyle>
          <a:p/>
        </p:txBody>
      </p:sp>
      <p:sp>
        <p:nvSpPr>
          <p:cNvPr id="581" name="Google Shape;581;p38"/>
          <p:cNvSpPr txBox="1"/>
          <p:nvPr>
            <p:ph idx="7" type="subTitle"/>
          </p:nvPr>
        </p:nvSpPr>
        <p:spPr>
          <a:xfrm>
            <a:off x="4783900" y="1539225"/>
            <a:ext cx="1821600" cy="568500"/>
          </a:xfrm>
          <a:prstGeom prst="rect">
            <a:avLst/>
          </a:prstGeom>
        </p:spPr>
        <p:txBody>
          <a:bodyPr anchorCtr="0" anchor="t" bIns="91425" lIns="91425" spcFirstLastPara="1" rIns="91425" wrap="square" tIns="91425">
            <a:noAutofit/>
          </a:bodyPr>
          <a:lstStyle>
            <a:lvl1pPr lvl="0">
              <a:spcBef>
                <a:spcPts val="0"/>
              </a:spcBef>
              <a:spcAft>
                <a:spcPts val="0"/>
              </a:spcAft>
              <a:buNone/>
              <a:defRPr b="1" sz="1200"/>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582" name="Google Shape;582;p38"/>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details 2">
  <p:cSld name="CUSTOM_8_1">
    <p:spTree>
      <p:nvGrpSpPr>
        <p:cNvPr id="583" name="Shape 583"/>
        <p:cNvGrpSpPr/>
        <p:nvPr/>
      </p:nvGrpSpPr>
      <p:grpSpPr>
        <a:xfrm>
          <a:off x="0" y="0"/>
          <a:ext cx="0" cy="0"/>
          <a:chOff x="0" y="0"/>
          <a:chExt cx="0" cy="0"/>
        </a:xfrm>
      </p:grpSpPr>
      <p:sp>
        <p:nvSpPr>
          <p:cNvPr id="584" name="Google Shape;584;p39"/>
          <p:cNvSpPr/>
          <p:nvPr/>
        </p:nvSpPr>
        <p:spPr>
          <a:xfrm>
            <a:off x="288400" y="474900"/>
            <a:ext cx="8568300" cy="4193700"/>
          </a:xfrm>
          <a:prstGeom prst="roundRect">
            <a:avLst>
              <a:gd fmla="val 552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585" name="Google Shape;585;p39"/>
          <p:cNvSpPr txBox="1"/>
          <p:nvPr>
            <p:ph idx="1" type="body"/>
          </p:nvPr>
        </p:nvSpPr>
        <p:spPr>
          <a:xfrm>
            <a:off x="617750" y="775450"/>
            <a:ext cx="728100" cy="302100"/>
          </a:xfrm>
          <a:prstGeom prst="rect">
            <a:avLst/>
          </a:prstGeom>
        </p:spPr>
        <p:txBody>
          <a:bodyPr anchorCtr="0" anchor="t" bIns="0" lIns="0" spcFirstLastPara="1" rIns="0" wrap="square" tIns="0">
            <a:noAutofit/>
          </a:bodyPr>
          <a:lstStyle>
            <a:lvl1pPr indent="-228600" lvl="0" marL="457200">
              <a:spcBef>
                <a:spcPts val="0"/>
              </a:spcBef>
              <a:spcAft>
                <a:spcPts val="0"/>
              </a:spcAft>
              <a:buNone/>
              <a:defRPr/>
            </a:lvl1pPr>
            <a:lvl2pPr indent="-228600" lvl="1" marL="914400">
              <a:spcBef>
                <a:spcPts val="0"/>
              </a:spcBef>
              <a:spcAft>
                <a:spcPts val="0"/>
              </a:spcAft>
              <a:buNone/>
              <a:defRPr/>
            </a:lvl2pPr>
            <a:lvl3pPr indent="-228600" lvl="2" marL="1371600">
              <a:spcBef>
                <a:spcPts val="0"/>
              </a:spcBef>
              <a:spcAft>
                <a:spcPts val="0"/>
              </a:spcAft>
              <a:buNone/>
              <a:defRPr/>
            </a:lvl3pPr>
            <a:lvl4pPr indent="-228600" lvl="3" marL="1828800">
              <a:spcBef>
                <a:spcPts val="0"/>
              </a:spcBef>
              <a:spcAft>
                <a:spcPts val="0"/>
              </a:spcAft>
              <a:buNone/>
              <a:defRPr/>
            </a:lvl4pPr>
            <a:lvl5pPr indent="-228600" lvl="4" marL="2286000">
              <a:spcBef>
                <a:spcPts val="0"/>
              </a:spcBef>
              <a:spcAft>
                <a:spcPts val="0"/>
              </a:spcAft>
              <a:buNone/>
              <a:defRPr/>
            </a:lvl5pPr>
            <a:lvl6pPr indent="-228600" lvl="5" marL="2743200">
              <a:spcBef>
                <a:spcPts val="0"/>
              </a:spcBef>
              <a:spcAft>
                <a:spcPts val="0"/>
              </a:spcAft>
              <a:buNone/>
              <a:defRPr/>
            </a:lvl6pPr>
            <a:lvl7pPr indent="-228600" lvl="6" marL="3200400">
              <a:spcBef>
                <a:spcPts val="0"/>
              </a:spcBef>
              <a:spcAft>
                <a:spcPts val="0"/>
              </a:spcAft>
              <a:buNone/>
              <a:defRPr/>
            </a:lvl7pPr>
            <a:lvl8pPr indent="-228600" lvl="7" marL="3657600">
              <a:spcBef>
                <a:spcPts val="0"/>
              </a:spcBef>
              <a:spcAft>
                <a:spcPts val="0"/>
              </a:spcAft>
              <a:buNone/>
              <a:defRPr/>
            </a:lvl8pPr>
            <a:lvl9pPr indent="-228600" lvl="8" marL="4114800">
              <a:spcBef>
                <a:spcPts val="0"/>
              </a:spcBef>
              <a:spcAft>
                <a:spcPts val="0"/>
              </a:spcAft>
              <a:buNone/>
              <a:defRPr/>
            </a:lvl9pPr>
          </a:lstStyle>
          <a:p/>
        </p:txBody>
      </p:sp>
      <p:sp>
        <p:nvSpPr>
          <p:cNvPr id="586" name="Google Shape;586;p39"/>
          <p:cNvSpPr txBox="1"/>
          <p:nvPr>
            <p:ph idx="2" type="body"/>
          </p:nvPr>
        </p:nvSpPr>
        <p:spPr>
          <a:xfrm>
            <a:off x="617750" y="2630400"/>
            <a:ext cx="3889500" cy="1809600"/>
          </a:xfrm>
          <a:prstGeom prst="rect">
            <a:avLst/>
          </a:prstGeom>
        </p:spPr>
        <p:txBody>
          <a:bodyPr anchorCtr="0" anchor="b" bIns="0" lIns="0" spcFirstLastPara="1" rIns="0" wrap="square" tIns="0">
            <a:noAutofit/>
          </a:bodyPr>
          <a:lstStyle>
            <a:lvl1pPr indent="-228600" lvl="0" marL="457200">
              <a:spcBef>
                <a:spcPts val="0"/>
              </a:spcBef>
              <a:spcAft>
                <a:spcPts val="0"/>
              </a:spcAft>
              <a:buNone/>
              <a:defRPr/>
            </a:lvl1pPr>
            <a:lvl2pPr indent="-228600" lvl="1" marL="914400">
              <a:spcBef>
                <a:spcPts val="0"/>
              </a:spcBef>
              <a:spcAft>
                <a:spcPts val="0"/>
              </a:spcAft>
              <a:buNone/>
              <a:defRPr/>
            </a:lvl2pPr>
            <a:lvl3pPr indent="-228600" lvl="2" marL="1371600">
              <a:spcBef>
                <a:spcPts val="0"/>
              </a:spcBef>
              <a:spcAft>
                <a:spcPts val="0"/>
              </a:spcAft>
              <a:buNone/>
              <a:defRPr/>
            </a:lvl3pPr>
            <a:lvl4pPr indent="-228600" lvl="3" marL="1828800">
              <a:spcBef>
                <a:spcPts val="0"/>
              </a:spcBef>
              <a:spcAft>
                <a:spcPts val="0"/>
              </a:spcAft>
              <a:buNone/>
              <a:defRPr/>
            </a:lvl4pPr>
            <a:lvl5pPr indent="-228600" lvl="4" marL="2286000">
              <a:spcBef>
                <a:spcPts val="0"/>
              </a:spcBef>
              <a:spcAft>
                <a:spcPts val="0"/>
              </a:spcAft>
              <a:buNone/>
              <a:defRPr/>
            </a:lvl5pPr>
            <a:lvl6pPr indent="-228600" lvl="5" marL="2743200">
              <a:spcBef>
                <a:spcPts val="0"/>
              </a:spcBef>
              <a:spcAft>
                <a:spcPts val="0"/>
              </a:spcAft>
              <a:buNone/>
              <a:defRPr/>
            </a:lvl6pPr>
            <a:lvl7pPr indent="-228600" lvl="6" marL="3200400">
              <a:spcBef>
                <a:spcPts val="0"/>
              </a:spcBef>
              <a:spcAft>
                <a:spcPts val="0"/>
              </a:spcAft>
              <a:buNone/>
              <a:defRPr/>
            </a:lvl7pPr>
            <a:lvl8pPr indent="-228600" lvl="7" marL="3657600">
              <a:spcBef>
                <a:spcPts val="0"/>
              </a:spcBef>
              <a:spcAft>
                <a:spcPts val="0"/>
              </a:spcAft>
              <a:buNone/>
              <a:defRPr/>
            </a:lvl8pPr>
            <a:lvl9pPr indent="-228600" lvl="8" marL="4114800">
              <a:spcBef>
                <a:spcPts val="0"/>
              </a:spcBef>
              <a:spcAft>
                <a:spcPts val="0"/>
              </a:spcAft>
              <a:buNone/>
              <a:defRPr/>
            </a:lvl9pPr>
          </a:lstStyle>
          <a:p/>
        </p:txBody>
      </p:sp>
      <p:sp>
        <p:nvSpPr>
          <p:cNvPr id="587" name="Google Shape;587;p39"/>
          <p:cNvSpPr txBox="1"/>
          <p:nvPr>
            <p:ph type="title"/>
          </p:nvPr>
        </p:nvSpPr>
        <p:spPr>
          <a:xfrm>
            <a:off x="622700" y="1323975"/>
            <a:ext cx="3889500" cy="965400"/>
          </a:xfrm>
          <a:prstGeom prst="rect">
            <a:avLst/>
          </a:prstGeom>
        </p:spPr>
        <p:txBody>
          <a:bodyPr anchorCtr="0" anchor="t" bIns="0" lIns="0" spcFirstLastPara="1" rIns="0" wrap="square" tIns="0">
            <a:noAutofit/>
          </a:bodyPr>
          <a:lstStyle>
            <a:lvl1pPr lvl="0">
              <a:lnSpc>
                <a:spcPct val="85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85000"/>
              </a:lnSpc>
              <a:spcBef>
                <a:spcPts val="0"/>
              </a:spcBef>
              <a:spcAft>
                <a:spcPts val="0"/>
              </a:spcAft>
              <a:buNone/>
              <a:defRPr sz="2400"/>
            </a:lvl2pPr>
            <a:lvl3pPr lvl="2">
              <a:lnSpc>
                <a:spcPct val="85000"/>
              </a:lnSpc>
              <a:spcBef>
                <a:spcPts val="0"/>
              </a:spcBef>
              <a:spcAft>
                <a:spcPts val="0"/>
              </a:spcAft>
              <a:buNone/>
              <a:defRPr sz="2400"/>
            </a:lvl3pPr>
            <a:lvl4pPr lvl="3">
              <a:lnSpc>
                <a:spcPct val="85000"/>
              </a:lnSpc>
              <a:spcBef>
                <a:spcPts val="0"/>
              </a:spcBef>
              <a:spcAft>
                <a:spcPts val="0"/>
              </a:spcAft>
              <a:buNone/>
              <a:defRPr sz="2400"/>
            </a:lvl4pPr>
            <a:lvl5pPr lvl="4">
              <a:lnSpc>
                <a:spcPct val="85000"/>
              </a:lnSpc>
              <a:spcBef>
                <a:spcPts val="0"/>
              </a:spcBef>
              <a:spcAft>
                <a:spcPts val="0"/>
              </a:spcAft>
              <a:buNone/>
              <a:defRPr sz="2400"/>
            </a:lvl5pPr>
            <a:lvl6pPr lvl="5">
              <a:lnSpc>
                <a:spcPct val="85000"/>
              </a:lnSpc>
              <a:spcBef>
                <a:spcPts val="0"/>
              </a:spcBef>
              <a:spcAft>
                <a:spcPts val="0"/>
              </a:spcAft>
              <a:buNone/>
              <a:defRPr sz="2400"/>
            </a:lvl6pPr>
            <a:lvl7pPr lvl="6">
              <a:lnSpc>
                <a:spcPct val="85000"/>
              </a:lnSpc>
              <a:spcBef>
                <a:spcPts val="0"/>
              </a:spcBef>
              <a:spcAft>
                <a:spcPts val="0"/>
              </a:spcAft>
              <a:buNone/>
              <a:defRPr sz="2400"/>
            </a:lvl7pPr>
            <a:lvl8pPr lvl="7">
              <a:lnSpc>
                <a:spcPct val="85000"/>
              </a:lnSpc>
              <a:spcBef>
                <a:spcPts val="0"/>
              </a:spcBef>
              <a:spcAft>
                <a:spcPts val="0"/>
              </a:spcAft>
              <a:buNone/>
              <a:defRPr sz="2400"/>
            </a:lvl8pPr>
            <a:lvl9pPr lvl="8">
              <a:lnSpc>
                <a:spcPct val="85000"/>
              </a:lnSpc>
              <a:spcBef>
                <a:spcPts val="0"/>
              </a:spcBef>
              <a:spcAft>
                <a:spcPts val="0"/>
              </a:spcAft>
              <a:buNone/>
              <a:defRPr sz="2400"/>
            </a:lvl9pPr>
          </a:lstStyle>
          <a:p/>
        </p:txBody>
      </p:sp>
      <p:sp>
        <p:nvSpPr>
          <p:cNvPr id="588" name="Google Shape;588;p39"/>
          <p:cNvSpPr txBox="1"/>
          <p:nvPr>
            <p:ph idx="3"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589" name="Google Shape;589;p39"/>
          <p:cNvSpPr txBox="1"/>
          <p:nvPr>
            <p:ph idx="4"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590" name="Google Shape;590;p39"/>
          <p:cNvSpPr txBox="1"/>
          <p:nvPr>
            <p:ph idx="5" type="body"/>
          </p:nvPr>
        </p:nvSpPr>
        <p:spPr>
          <a:xfrm>
            <a:off x="4629475" y="2513100"/>
            <a:ext cx="2055000" cy="1926600"/>
          </a:xfrm>
          <a:prstGeom prst="rect">
            <a:avLst/>
          </a:prstGeom>
        </p:spPr>
        <p:txBody>
          <a:bodyPr anchorCtr="0" anchor="b" bIns="91425" lIns="91425" spcFirstLastPara="1" rIns="91425" wrap="square" tIns="91425">
            <a:noAutofit/>
          </a:bodyPr>
          <a:lstStyle>
            <a:lvl1pPr indent="-228600" lvl="0" marL="457200">
              <a:lnSpc>
                <a:spcPct val="115000"/>
              </a:lnSpc>
              <a:spcBef>
                <a:spcPts val="0"/>
              </a:spcBef>
              <a:spcAft>
                <a:spcPts val="0"/>
              </a:spcAft>
              <a:buSzPts val="1000"/>
              <a:buNone/>
              <a:defRPr/>
            </a:lvl1pPr>
            <a:lvl2pPr indent="-228600" lvl="1" marL="914400">
              <a:lnSpc>
                <a:spcPct val="115000"/>
              </a:lnSpc>
              <a:spcBef>
                <a:spcPts val="0"/>
              </a:spcBef>
              <a:spcAft>
                <a:spcPts val="0"/>
              </a:spcAft>
              <a:buSzPts val="1000"/>
              <a:buNone/>
              <a:defRPr/>
            </a:lvl2pPr>
            <a:lvl3pPr indent="-228600" lvl="2" marL="1371600">
              <a:lnSpc>
                <a:spcPct val="115000"/>
              </a:lnSpc>
              <a:spcBef>
                <a:spcPts val="0"/>
              </a:spcBef>
              <a:spcAft>
                <a:spcPts val="0"/>
              </a:spcAft>
              <a:buSzPts val="1000"/>
              <a:buNone/>
              <a:defRPr/>
            </a:lvl3pPr>
            <a:lvl4pPr indent="-228600" lvl="3" marL="1828800">
              <a:lnSpc>
                <a:spcPct val="115000"/>
              </a:lnSpc>
              <a:spcBef>
                <a:spcPts val="0"/>
              </a:spcBef>
              <a:spcAft>
                <a:spcPts val="0"/>
              </a:spcAft>
              <a:buSzPts val="1000"/>
              <a:buNone/>
              <a:defRPr/>
            </a:lvl4pPr>
            <a:lvl5pPr indent="-228600" lvl="4" marL="2286000">
              <a:lnSpc>
                <a:spcPct val="115000"/>
              </a:lnSpc>
              <a:spcBef>
                <a:spcPts val="0"/>
              </a:spcBef>
              <a:spcAft>
                <a:spcPts val="0"/>
              </a:spcAft>
              <a:buSzPts val="1000"/>
              <a:buNone/>
              <a:defRPr/>
            </a:lvl5pPr>
            <a:lvl6pPr indent="-228600" lvl="5" marL="2743200">
              <a:lnSpc>
                <a:spcPct val="115000"/>
              </a:lnSpc>
              <a:spcBef>
                <a:spcPts val="0"/>
              </a:spcBef>
              <a:spcAft>
                <a:spcPts val="0"/>
              </a:spcAft>
              <a:buSzPts val="1000"/>
              <a:buNone/>
              <a:defRPr/>
            </a:lvl6pPr>
            <a:lvl7pPr indent="-228600" lvl="6" marL="3200400">
              <a:lnSpc>
                <a:spcPct val="115000"/>
              </a:lnSpc>
              <a:spcBef>
                <a:spcPts val="0"/>
              </a:spcBef>
              <a:spcAft>
                <a:spcPts val="0"/>
              </a:spcAft>
              <a:buSzPts val="1000"/>
              <a:buNone/>
              <a:defRPr/>
            </a:lvl7pPr>
            <a:lvl8pPr indent="-228600" lvl="7" marL="3657600">
              <a:lnSpc>
                <a:spcPct val="115000"/>
              </a:lnSpc>
              <a:spcBef>
                <a:spcPts val="0"/>
              </a:spcBef>
              <a:spcAft>
                <a:spcPts val="0"/>
              </a:spcAft>
              <a:buSzPts val="1000"/>
              <a:buNone/>
              <a:defRPr/>
            </a:lvl8pPr>
            <a:lvl9pPr indent="-228600" lvl="8" marL="4114800">
              <a:lnSpc>
                <a:spcPct val="115000"/>
              </a:lnSpc>
              <a:spcBef>
                <a:spcPts val="0"/>
              </a:spcBef>
              <a:spcAft>
                <a:spcPts val="0"/>
              </a:spcAft>
              <a:buSzPts val="1000"/>
              <a:buNone/>
              <a:defRPr/>
            </a:lvl9pPr>
          </a:lstStyle>
          <a:p/>
        </p:txBody>
      </p:sp>
      <p:sp>
        <p:nvSpPr>
          <p:cNvPr id="591" name="Google Shape;591;p39"/>
          <p:cNvSpPr txBox="1"/>
          <p:nvPr>
            <p:ph idx="6" type="subTitle"/>
          </p:nvPr>
        </p:nvSpPr>
        <p:spPr>
          <a:xfrm>
            <a:off x="4783900" y="1539225"/>
            <a:ext cx="1821600" cy="568500"/>
          </a:xfrm>
          <a:prstGeom prst="rect">
            <a:avLst/>
          </a:prstGeom>
        </p:spPr>
        <p:txBody>
          <a:bodyPr anchorCtr="0" anchor="t" bIns="91425" lIns="91425" spcFirstLastPara="1" rIns="91425" wrap="square" tIns="91425">
            <a:noAutofit/>
          </a:bodyPr>
          <a:lstStyle>
            <a:lvl1pPr lvl="0">
              <a:spcBef>
                <a:spcPts val="0"/>
              </a:spcBef>
              <a:spcAft>
                <a:spcPts val="0"/>
              </a:spcAft>
              <a:buNone/>
              <a:defRPr b="1" sz="1200"/>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592" name="Google Shape;592;p39"/>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xes and image">
  <p:cSld name="CUSTOM">
    <p:spTree>
      <p:nvGrpSpPr>
        <p:cNvPr id="593" name="Shape 593"/>
        <p:cNvGrpSpPr/>
        <p:nvPr/>
      </p:nvGrpSpPr>
      <p:grpSpPr>
        <a:xfrm>
          <a:off x="0" y="0"/>
          <a:ext cx="0" cy="0"/>
          <a:chOff x="0" y="0"/>
          <a:chExt cx="0" cy="0"/>
        </a:xfrm>
      </p:grpSpPr>
      <p:sp>
        <p:nvSpPr>
          <p:cNvPr id="594" name="Google Shape;594;p40"/>
          <p:cNvSpPr/>
          <p:nvPr/>
        </p:nvSpPr>
        <p:spPr>
          <a:xfrm>
            <a:off x="6084175" y="474900"/>
            <a:ext cx="2771400" cy="4193700"/>
          </a:xfrm>
          <a:prstGeom prst="roundRect">
            <a:avLst>
              <a:gd fmla="val 733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595" name="Google Shape;595;p40"/>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596" name="Google Shape;596;p40"/>
          <p:cNvSpPr/>
          <p:nvPr/>
        </p:nvSpPr>
        <p:spPr>
          <a:xfrm>
            <a:off x="288400" y="474900"/>
            <a:ext cx="5670000" cy="4193700"/>
          </a:xfrm>
          <a:prstGeom prst="roundRect">
            <a:avLst>
              <a:gd fmla="val 4076"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597" name="Google Shape;597;p40"/>
          <p:cNvSpPr/>
          <p:nvPr/>
        </p:nvSpPr>
        <p:spPr>
          <a:xfrm>
            <a:off x="567700" y="4089150"/>
            <a:ext cx="1112100" cy="3507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lt1"/>
              </a:solidFill>
              <a:latin typeface="Instrument Sans Medium"/>
              <a:ea typeface="Instrument Sans Medium"/>
              <a:cs typeface="Instrument Sans Medium"/>
              <a:sym typeface="Instrument Sans Medium"/>
            </a:endParaRPr>
          </a:p>
        </p:txBody>
      </p:sp>
      <p:sp>
        <p:nvSpPr>
          <p:cNvPr id="598" name="Google Shape;598;p40"/>
          <p:cNvSpPr/>
          <p:nvPr/>
        </p:nvSpPr>
        <p:spPr>
          <a:xfrm>
            <a:off x="1679742" y="4089150"/>
            <a:ext cx="1112100" cy="3507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lt1"/>
              </a:solidFill>
              <a:latin typeface="Instrument Sans Medium"/>
              <a:ea typeface="Instrument Sans Medium"/>
              <a:cs typeface="Instrument Sans Medium"/>
              <a:sym typeface="Instrument Sans Medium"/>
            </a:endParaRPr>
          </a:p>
        </p:txBody>
      </p:sp>
      <p:sp>
        <p:nvSpPr>
          <p:cNvPr id="599" name="Google Shape;599;p40"/>
          <p:cNvSpPr/>
          <p:nvPr/>
        </p:nvSpPr>
        <p:spPr>
          <a:xfrm>
            <a:off x="2791783" y="4089150"/>
            <a:ext cx="1112100" cy="3507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lt1"/>
              </a:solidFill>
              <a:latin typeface="Instrument Sans Medium"/>
              <a:ea typeface="Instrument Sans Medium"/>
              <a:cs typeface="Instrument Sans Medium"/>
              <a:sym typeface="Instrument Sans Medium"/>
            </a:endParaRPr>
          </a:p>
        </p:txBody>
      </p:sp>
      <p:sp>
        <p:nvSpPr>
          <p:cNvPr id="600" name="Google Shape;600;p40"/>
          <p:cNvSpPr txBox="1"/>
          <p:nvPr>
            <p:ph type="title"/>
          </p:nvPr>
        </p:nvSpPr>
        <p:spPr>
          <a:xfrm>
            <a:off x="586125" y="745875"/>
            <a:ext cx="4471200" cy="942000"/>
          </a:xfrm>
          <a:prstGeom prst="rect">
            <a:avLst/>
          </a:prstGeom>
        </p:spPr>
        <p:txBody>
          <a:bodyPr anchorCtr="0" anchor="t" bIns="0" lIns="0" spcFirstLastPara="1" rIns="0" wrap="square" tIns="0">
            <a:noAutofit/>
          </a:bodyPr>
          <a:lstStyle>
            <a:lvl1pPr lvl="0">
              <a:lnSpc>
                <a:spcPct val="85000"/>
              </a:lnSpc>
              <a:spcBef>
                <a:spcPts val="0"/>
              </a:spcBef>
              <a:spcAft>
                <a:spcPts val="0"/>
              </a:spcAft>
              <a:buNone/>
              <a:defRPr sz="3600">
                <a:latin typeface="Instrument Sans Medium"/>
                <a:ea typeface="Instrument Sans Medium"/>
                <a:cs typeface="Instrument Sans Medium"/>
                <a:sym typeface="Instrument Sans Medium"/>
              </a:defRPr>
            </a:lvl1pPr>
            <a:lvl2pPr lvl="1">
              <a:lnSpc>
                <a:spcPct val="85000"/>
              </a:lnSpc>
              <a:spcBef>
                <a:spcPts val="0"/>
              </a:spcBef>
              <a:spcAft>
                <a:spcPts val="0"/>
              </a:spcAft>
              <a:buNone/>
              <a:defRPr sz="3600">
                <a:latin typeface="Instrument Sans Medium"/>
                <a:ea typeface="Instrument Sans Medium"/>
                <a:cs typeface="Instrument Sans Medium"/>
                <a:sym typeface="Instrument Sans Medium"/>
              </a:defRPr>
            </a:lvl2pPr>
            <a:lvl3pPr lvl="2">
              <a:lnSpc>
                <a:spcPct val="85000"/>
              </a:lnSpc>
              <a:spcBef>
                <a:spcPts val="0"/>
              </a:spcBef>
              <a:spcAft>
                <a:spcPts val="0"/>
              </a:spcAft>
              <a:buNone/>
              <a:defRPr sz="3600">
                <a:latin typeface="Instrument Sans Medium"/>
                <a:ea typeface="Instrument Sans Medium"/>
                <a:cs typeface="Instrument Sans Medium"/>
                <a:sym typeface="Instrument Sans Medium"/>
              </a:defRPr>
            </a:lvl3pPr>
            <a:lvl4pPr lvl="3">
              <a:lnSpc>
                <a:spcPct val="85000"/>
              </a:lnSpc>
              <a:spcBef>
                <a:spcPts val="0"/>
              </a:spcBef>
              <a:spcAft>
                <a:spcPts val="0"/>
              </a:spcAft>
              <a:buNone/>
              <a:defRPr sz="3600">
                <a:latin typeface="Instrument Sans Medium"/>
                <a:ea typeface="Instrument Sans Medium"/>
                <a:cs typeface="Instrument Sans Medium"/>
                <a:sym typeface="Instrument Sans Medium"/>
              </a:defRPr>
            </a:lvl4pPr>
            <a:lvl5pPr lvl="4">
              <a:lnSpc>
                <a:spcPct val="85000"/>
              </a:lnSpc>
              <a:spcBef>
                <a:spcPts val="0"/>
              </a:spcBef>
              <a:spcAft>
                <a:spcPts val="0"/>
              </a:spcAft>
              <a:buNone/>
              <a:defRPr sz="3600">
                <a:latin typeface="Instrument Sans Medium"/>
                <a:ea typeface="Instrument Sans Medium"/>
                <a:cs typeface="Instrument Sans Medium"/>
                <a:sym typeface="Instrument Sans Medium"/>
              </a:defRPr>
            </a:lvl5pPr>
            <a:lvl6pPr lvl="5">
              <a:lnSpc>
                <a:spcPct val="85000"/>
              </a:lnSpc>
              <a:spcBef>
                <a:spcPts val="0"/>
              </a:spcBef>
              <a:spcAft>
                <a:spcPts val="0"/>
              </a:spcAft>
              <a:buNone/>
              <a:defRPr sz="3600">
                <a:latin typeface="Instrument Sans Medium"/>
                <a:ea typeface="Instrument Sans Medium"/>
                <a:cs typeface="Instrument Sans Medium"/>
                <a:sym typeface="Instrument Sans Medium"/>
              </a:defRPr>
            </a:lvl6pPr>
            <a:lvl7pPr lvl="6">
              <a:lnSpc>
                <a:spcPct val="85000"/>
              </a:lnSpc>
              <a:spcBef>
                <a:spcPts val="0"/>
              </a:spcBef>
              <a:spcAft>
                <a:spcPts val="0"/>
              </a:spcAft>
              <a:buNone/>
              <a:defRPr sz="3600">
                <a:latin typeface="Instrument Sans Medium"/>
                <a:ea typeface="Instrument Sans Medium"/>
                <a:cs typeface="Instrument Sans Medium"/>
                <a:sym typeface="Instrument Sans Medium"/>
              </a:defRPr>
            </a:lvl7pPr>
            <a:lvl8pPr lvl="7">
              <a:lnSpc>
                <a:spcPct val="85000"/>
              </a:lnSpc>
              <a:spcBef>
                <a:spcPts val="0"/>
              </a:spcBef>
              <a:spcAft>
                <a:spcPts val="0"/>
              </a:spcAft>
              <a:buNone/>
              <a:defRPr sz="3600">
                <a:latin typeface="Instrument Sans Medium"/>
                <a:ea typeface="Instrument Sans Medium"/>
                <a:cs typeface="Instrument Sans Medium"/>
                <a:sym typeface="Instrument Sans Medium"/>
              </a:defRPr>
            </a:lvl8pPr>
            <a:lvl9pPr lvl="8">
              <a:lnSpc>
                <a:spcPct val="85000"/>
              </a:lnSpc>
              <a:spcBef>
                <a:spcPts val="0"/>
              </a:spcBef>
              <a:spcAft>
                <a:spcPts val="0"/>
              </a:spcAft>
              <a:buNone/>
              <a:defRPr sz="3600">
                <a:latin typeface="Instrument Sans Medium"/>
                <a:ea typeface="Instrument Sans Medium"/>
                <a:cs typeface="Instrument Sans Medium"/>
                <a:sym typeface="Instrument Sans Medium"/>
              </a:defRPr>
            </a:lvl9pPr>
          </a:lstStyle>
          <a:p/>
        </p:txBody>
      </p:sp>
      <p:sp>
        <p:nvSpPr>
          <p:cNvPr id="601" name="Google Shape;601;p40"/>
          <p:cNvSpPr txBox="1"/>
          <p:nvPr>
            <p:ph idx="1" type="body"/>
          </p:nvPr>
        </p:nvSpPr>
        <p:spPr>
          <a:xfrm>
            <a:off x="6379950" y="3477525"/>
            <a:ext cx="2121300" cy="965100"/>
          </a:xfrm>
          <a:prstGeom prst="rect">
            <a:avLst/>
          </a:prstGeom>
        </p:spPr>
        <p:txBody>
          <a:bodyPr anchorCtr="0" anchor="b" bIns="0" lIns="0" spcFirstLastPara="1" rIns="0" wrap="square" tIns="0">
            <a:noAutofit/>
          </a:bodyPr>
          <a:lstStyle>
            <a:lvl1pPr indent="-228600" lvl="0" marL="457200">
              <a:spcBef>
                <a:spcPts val="0"/>
              </a:spcBef>
              <a:spcAft>
                <a:spcPts val="0"/>
              </a:spcAft>
              <a:buNone/>
              <a:defRPr/>
            </a:lvl1pPr>
            <a:lvl2pPr indent="-228600" lvl="1" marL="914400">
              <a:spcBef>
                <a:spcPts val="0"/>
              </a:spcBef>
              <a:spcAft>
                <a:spcPts val="0"/>
              </a:spcAft>
              <a:buNone/>
              <a:defRPr/>
            </a:lvl2pPr>
            <a:lvl3pPr indent="-228600" lvl="2" marL="1371600">
              <a:spcBef>
                <a:spcPts val="0"/>
              </a:spcBef>
              <a:spcAft>
                <a:spcPts val="0"/>
              </a:spcAft>
              <a:buNone/>
              <a:defRPr/>
            </a:lvl3pPr>
            <a:lvl4pPr indent="-228600" lvl="3" marL="1828800">
              <a:spcBef>
                <a:spcPts val="0"/>
              </a:spcBef>
              <a:spcAft>
                <a:spcPts val="0"/>
              </a:spcAft>
              <a:buNone/>
              <a:defRPr/>
            </a:lvl4pPr>
            <a:lvl5pPr indent="-228600" lvl="4" marL="2286000">
              <a:spcBef>
                <a:spcPts val="0"/>
              </a:spcBef>
              <a:spcAft>
                <a:spcPts val="0"/>
              </a:spcAft>
              <a:buNone/>
              <a:defRPr/>
            </a:lvl5pPr>
            <a:lvl6pPr indent="-228600" lvl="5" marL="2743200">
              <a:spcBef>
                <a:spcPts val="0"/>
              </a:spcBef>
              <a:spcAft>
                <a:spcPts val="0"/>
              </a:spcAft>
              <a:buNone/>
              <a:defRPr/>
            </a:lvl6pPr>
            <a:lvl7pPr indent="-228600" lvl="6" marL="3200400">
              <a:spcBef>
                <a:spcPts val="0"/>
              </a:spcBef>
              <a:spcAft>
                <a:spcPts val="0"/>
              </a:spcAft>
              <a:buNone/>
              <a:defRPr/>
            </a:lvl7pPr>
            <a:lvl8pPr indent="-228600" lvl="7" marL="3657600">
              <a:spcBef>
                <a:spcPts val="0"/>
              </a:spcBef>
              <a:spcAft>
                <a:spcPts val="0"/>
              </a:spcAft>
              <a:buNone/>
              <a:defRPr/>
            </a:lvl8pPr>
            <a:lvl9pPr indent="-228600" lvl="8" marL="4114800">
              <a:spcBef>
                <a:spcPts val="0"/>
              </a:spcBef>
              <a:spcAft>
                <a:spcPts val="0"/>
              </a:spcAft>
              <a:buNone/>
              <a:defRPr/>
            </a:lvl9pPr>
          </a:lstStyle>
          <a:p/>
        </p:txBody>
      </p:sp>
      <p:sp>
        <p:nvSpPr>
          <p:cNvPr id="602" name="Google Shape;602;p40"/>
          <p:cNvSpPr txBox="1"/>
          <p:nvPr>
            <p:ph idx="2"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603" name="Google Shape;603;p40"/>
          <p:cNvSpPr txBox="1"/>
          <p:nvPr>
            <p:ph idx="3"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604" name="Google Shape;604;p40"/>
          <p:cNvSpPr/>
          <p:nvPr>
            <p:ph idx="4" type="pic"/>
          </p:nvPr>
        </p:nvSpPr>
        <p:spPr>
          <a:xfrm>
            <a:off x="6084175" y="474750"/>
            <a:ext cx="2771400" cy="1458300"/>
          </a:xfrm>
          <a:prstGeom prst="roundRect">
            <a:avLst>
              <a:gd fmla="val 11040" name="adj"/>
            </a:avLst>
          </a:prstGeom>
          <a:no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steps 4 elements 1">
  <p:cSld name="CUSTOM_10_3">
    <p:bg>
      <p:bgPr>
        <a:solidFill>
          <a:schemeClr val="dk2"/>
        </a:solidFill>
      </p:bgPr>
    </p:bg>
    <p:spTree>
      <p:nvGrpSpPr>
        <p:cNvPr id="605" name="Shape 605"/>
        <p:cNvGrpSpPr/>
        <p:nvPr/>
      </p:nvGrpSpPr>
      <p:grpSpPr>
        <a:xfrm>
          <a:off x="0" y="0"/>
          <a:ext cx="0" cy="0"/>
          <a:chOff x="0" y="0"/>
          <a:chExt cx="0" cy="0"/>
        </a:xfrm>
      </p:grpSpPr>
      <p:pic>
        <p:nvPicPr>
          <p:cNvPr id="606" name="Google Shape;606;p41"/>
          <p:cNvPicPr preferRelativeResize="0"/>
          <p:nvPr/>
        </p:nvPicPr>
        <p:blipFill rotWithShape="1">
          <a:blip r:embed="rId2">
            <a:alphaModFix/>
          </a:blip>
          <a:srcRect b="31415" l="0" r="33444" t="12335"/>
          <a:stretch/>
        </p:blipFill>
        <p:spPr>
          <a:xfrm>
            <a:off x="3058325" y="0"/>
            <a:ext cx="6085676" cy="5143500"/>
          </a:xfrm>
          <a:prstGeom prst="rect">
            <a:avLst/>
          </a:prstGeom>
          <a:noFill/>
          <a:ln>
            <a:noFill/>
          </a:ln>
        </p:spPr>
      </p:pic>
      <p:sp>
        <p:nvSpPr>
          <p:cNvPr id="607" name="Google Shape;607;p41"/>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608" name="Google Shape;608;p41"/>
          <p:cNvSpPr txBox="1"/>
          <p:nvPr>
            <p:ph idx="2"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609" name="Google Shape;609;p41"/>
          <p:cNvSpPr txBox="1"/>
          <p:nvPr>
            <p:ph type="title"/>
          </p:nvPr>
        </p:nvSpPr>
        <p:spPr>
          <a:xfrm>
            <a:off x="288400" y="476400"/>
            <a:ext cx="2769000" cy="496800"/>
          </a:xfrm>
          <a:prstGeom prst="rect">
            <a:avLst/>
          </a:prstGeom>
        </p:spPr>
        <p:txBody>
          <a:bodyPr anchorCtr="0" anchor="b" bIns="0" lIns="0" spcFirstLastPara="1" rIns="0" wrap="square" tIns="0">
            <a:noAutofit/>
          </a:bodyPr>
          <a:lstStyle>
            <a:lvl1pPr lvl="0">
              <a:lnSpc>
                <a:spcPct val="85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85000"/>
              </a:lnSpc>
              <a:spcBef>
                <a:spcPts val="0"/>
              </a:spcBef>
              <a:spcAft>
                <a:spcPts val="0"/>
              </a:spcAft>
              <a:buNone/>
              <a:defRPr sz="3600">
                <a:latin typeface="Instrument Sans Medium"/>
                <a:ea typeface="Instrument Sans Medium"/>
                <a:cs typeface="Instrument Sans Medium"/>
                <a:sym typeface="Instrument Sans Medium"/>
              </a:defRPr>
            </a:lvl2pPr>
            <a:lvl3pPr lvl="2">
              <a:lnSpc>
                <a:spcPct val="85000"/>
              </a:lnSpc>
              <a:spcBef>
                <a:spcPts val="0"/>
              </a:spcBef>
              <a:spcAft>
                <a:spcPts val="0"/>
              </a:spcAft>
              <a:buNone/>
              <a:defRPr sz="3600">
                <a:latin typeface="Instrument Sans Medium"/>
                <a:ea typeface="Instrument Sans Medium"/>
                <a:cs typeface="Instrument Sans Medium"/>
                <a:sym typeface="Instrument Sans Medium"/>
              </a:defRPr>
            </a:lvl3pPr>
            <a:lvl4pPr lvl="3">
              <a:lnSpc>
                <a:spcPct val="85000"/>
              </a:lnSpc>
              <a:spcBef>
                <a:spcPts val="0"/>
              </a:spcBef>
              <a:spcAft>
                <a:spcPts val="0"/>
              </a:spcAft>
              <a:buNone/>
              <a:defRPr sz="3600">
                <a:latin typeface="Instrument Sans Medium"/>
                <a:ea typeface="Instrument Sans Medium"/>
                <a:cs typeface="Instrument Sans Medium"/>
                <a:sym typeface="Instrument Sans Medium"/>
              </a:defRPr>
            </a:lvl4pPr>
            <a:lvl5pPr lvl="4">
              <a:lnSpc>
                <a:spcPct val="85000"/>
              </a:lnSpc>
              <a:spcBef>
                <a:spcPts val="0"/>
              </a:spcBef>
              <a:spcAft>
                <a:spcPts val="0"/>
              </a:spcAft>
              <a:buNone/>
              <a:defRPr sz="3600">
                <a:latin typeface="Instrument Sans Medium"/>
                <a:ea typeface="Instrument Sans Medium"/>
                <a:cs typeface="Instrument Sans Medium"/>
                <a:sym typeface="Instrument Sans Medium"/>
              </a:defRPr>
            </a:lvl5pPr>
            <a:lvl6pPr lvl="5">
              <a:lnSpc>
                <a:spcPct val="85000"/>
              </a:lnSpc>
              <a:spcBef>
                <a:spcPts val="0"/>
              </a:spcBef>
              <a:spcAft>
                <a:spcPts val="0"/>
              </a:spcAft>
              <a:buNone/>
              <a:defRPr sz="3600">
                <a:latin typeface="Instrument Sans Medium"/>
                <a:ea typeface="Instrument Sans Medium"/>
                <a:cs typeface="Instrument Sans Medium"/>
                <a:sym typeface="Instrument Sans Medium"/>
              </a:defRPr>
            </a:lvl6pPr>
            <a:lvl7pPr lvl="6">
              <a:lnSpc>
                <a:spcPct val="85000"/>
              </a:lnSpc>
              <a:spcBef>
                <a:spcPts val="0"/>
              </a:spcBef>
              <a:spcAft>
                <a:spcPts val="0"/>
              </a:spcAft>
              <a:buNone/>
              <a:defRPr sz="3600">
                <a:latin typeface="Instrument Sans Medium"/>
                <a:ea typeface="Instrument Sans Medium"/>
                <a:cs typeface="Instrument Sans Medium"/>
                <a:sym typeface="Instrument Sans Medium"/>
              </a:defRPr>
            </a:lvl7pPr>
            <a:lvl8pPr lvl="7">
              <a:lnSpc>
                <a:spcPct val="85000"/>
              </a:lnSpc>
              <a:spcBef>
                <a:spcPts val="0"/>
              </a:spcBef>
              <a:spcAft>
                <a:spcPts val="0"/>
              </a:spcAft>
              <a:buNone/>
              <a:defRPr sz="3600">
                <a:latin typeface="Instrument Sans Medium"/>
                <a:ea typeface="Instrument Sans Medium"/>
                <a:cs typeface="Instrument Sans Medium"/>
                <a:sym typeface="Instrument Sans Medium"/>
              </a:defRPr>
            </a:lvl8pPr>
            <a:lvl9pPr lvl="8">
              <a:lnSpc>
                <a:spcPct val="85000"/>
              </a:lnSpc>
              <a:spcBef>
                <a:spcPts val="0"/>
              </a:spcBef>
              <a:spcAft>
                <a:spcPts val="0"/>
              </a:spcAft>
              <a:buNone/>
              <a:defRPr sz="3600">
                <a:latin typeface="Instrument Sans Medium"/>
                <a:ea typeface="Instrument Sans Medium"/>
                <a:cs typeface="Instrument Sans Medium"/>
                <a:sym typeface="Instrument Sans Medium"/>
              </a:defRPr>
            </a:lvl9pPr>
          </a:lstStyle>
          <a:p/>
        </p:txBody>
      </p:sp>
      <p:sp>
        <p:nvSpPr>
          <p:cNvPr id="610" name="Google Shape;610;p41"/>
          <p:cNvSpPr txBox="1"/>
          <p:nvPr>
            <p:ph idx="3" type="subTitle"/>
          </p:nvPr>
        </p:nvSpPr>
        <p:spPr>
          <a:xfrm>
            <a:off x="284701" y="1716225"/>
            <a:ext cx="854700" cy="646200"/>
          </a:xfrm>
          <a:prstGeom prst="rect">
            <a:avLst/>
          </a:prstGeom>
        </p:spPr>
        <p:txBody>
          <a:bodyPr anchorCtr="0" anchor="ctr" bIns="91425" lIns="182875" spcFirstLastPara="1" rIns="91425" wrap="square" tIns="91425">
            <a:noAutofit/>
          </a:bodyPr>
          <a:lstStyle>
            <a:lvl1pPr lvl="0">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611" name="Google Shape;611;p41"/>
          <p:cNvSpPr txBox="1"/>
          <p:nvPr>
            <p:ph idx="4" type="subTitle"/>
          </p:nvPr>
        </p:nvSpPr>
        <p:spPr>
          <a:xfrm>
            <a:off x="1148000" y="1713825"/>
            <a:ext cx="2448600" cy="646200"/>
          </a:xfrm>
          <a:prstGeom prst="rect">
            <a:avLst/>
          </a:prstGeom>
        </p:spPr>
        <p:txBody>
          <a:bodyPr anchorCtr="0" anchor="ctr" bIns="91425" lIns="91425" spcFirstLastPara="1" rIns="91425" wrap="square" tIns="91425">
            <a:noAutofit/>
          </a:bodyPr>
          <a:lstStyle>
            <a:lvl1pPr lvl="0">
              <a:spcBef>
                <a:spcPts val="0"/>
              </a:spcBef>
              <a:spcAft>
                <a:spcPts val="0"/>
              </a:spcAft>
              <a:buNone/>
              <a:defRPr sz="1200">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612" name="Google Shape;612;p41"/>
          <p:cNvSpPr txBox="1"/>
          <p:nvPr>
            <p:ph idx="5" type="subTitle"/>
          </p:nvPr>
        </p:nvSpPr>
        <p:spPr>
          <a:xfrm>
            <a:off x="5842012" y="1713825"/>
            <a:ext cx="2448600" cy="646200"/>
          </a:xfrm>
          <a:prstGeom prst="rect">
            <a:avLst/>
          </a:prstGeom>
        </p:spPr>
        <p:txBody>
          <a:bodyPr anchorCtr="0" anchor="ctr" bIns="91425" lIns="91425" spcFirstLastPara="1" rIns="91425" wrap="square" tIns="91425">
            <a:noAutofit/>
          </a:bodyPr>
          <a:lstStyle>
            <a:lvl1pPr lvl="0" algn="r">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613" name="Google Shape;613;p41"/>
          <p:cNvSpPr txBox="1"/>
          <p:nvPr>
            <p:ph idx="6" type="subTitle"/>
          </p:nvPr>
        </p:nvSpPr>
        <p:spPr>
          <a:xfrm>
            <a:off x="284701" y="2506919"/>
            <a:ext cx="854700" cy="646200"/>
          </a:xfrm>
          <a:prstGeom prst="rect">
            <a:avLst/>
          </a:prstGeom>
        </p:spPr>
        <p:txBody>
          <a:bodyPr anchorCtr="0" anchor="ctr" bIns="91425" lIns="182875" spcFirstLastPara="1" rIns="91425" wrap="square" tIns="91425">
            <a:noAutofit/>
          </a:bodyPr>
          <a:lstStyle>
            <a:lvl1pPr lvl="0">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614" name="Google Shape;614;p41"/>
          <p:cNvSpPr txBox="1"/>
          <p:nvPr>
            <p:ph idx="7" type="subTitle"/>
          </p:nvPr>
        </p:nvSpPr>
        <p:spPr>
          <a:xfrm>
            <a:off x="1148000" y="2504519"/>
            <a:ext cx="2448600" cy="646200"/>
          </a:xfrm>
          <a:prstGeom prst="rect">
            <a:avLst/>
          </a:prstGeom>
        </p:spPr>
        <p:txBody>
          <a:bodyPr anchorCtr="0" anchor="ctr" bIns="91425" lIns="91425" spcFirstLastPara="1" rIns="91425" wrap="square" tIns="91425">
            <a:noAutofit/>
          </a:bodyPr>
          <a:lstStyle>
            <a:lvl1pPr lvl="0">
              <a:spcBef>
                <a:spcPts val="0"/>
              </a:spcBef>
              <a:spcAft>
                <a:spcPts val="0"/>
              </a:spcAft>
              <a:buNone/>
              <a:defRPr sz="1200">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615" name="Google Shape;615;p41"/>
          <p:cNvSpPr txBox="1"/>
          <p:nvPr>
            <p:ph idx="8" type="subTitle"/>
          </p:nvPr>
        </p:nvSpPr>
        <p:spPr>
          <a:xfrm>
            <a:off x="5842012" y="2504519"/>
            <a:ext cx="2448600" cy="646200"/>
          </a:xfrm>
          <a:prstGeom prst="rect">
            <a:avLst/>
          </a:prstGeom>
        </p:spPr>
        <p:txBody>
          <a:bodyPr anchorCtr="0" anchor="ctr" bIns="91425" lIns="91425" spcFirstLastPara="1" rIns="91425" wrap="square" tIns="91425">
            <a:noAutofit/>
          </a:bodyPr>
          <a:lstStyle>
            <a:lvl1pPr lvl="0" algn="r">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616" name="Google Shape;616;p41"/>
          <p:cNvSpPr txBox="1"/>
          <p:nvPr>
            <p:ph idx="9" type="subTitle"/>
          </p:nvPr>
        </p:nvSpPr>
        <p:spPr>
          <a:xfrm>
            <a:off x="284701" y="3255713"/>
            <a:ext cx="854700" cy="646200"/>
          </a:xfrm>
          <a:prstGeom prst="rect">
            <a:avLst/>
          </a:prstGeom>
        </p:spPr>
        <p:txBody>
          <a:bodyPr anchorCtr="0" anchor="ctr" bIns="91425" lIns="182875" spcFirstLastPara="1" rIns="91425" wrap="square" tIns="91425">
            <a:noAutofit/>
          </a:bodyPr>
          <a:lstStyle>
            <a:lvl1pPr lvl="0">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617" name="Google Shape;617;p41"/>
          <p:cNvSpPr txBox="1"/>
          <p:nvPr>
            <p:ph idx="13" type="subTitle"/>
          </p:nvPr>
        </p:nvSpPr>
        <p:spPr>
          <a:xfrm>
            <a:off x="1148000" y="3253313"/>
            <a:ext cx="2448600" cy="646200"/>
          </a:xfrm>
          <a:prstGeom prst="rect">
            <a:avLst/>
          </a:prstGeom>
        </p:spPr>
        <p:txBody>
          <a:bodyPr anchorCtr="0" anchor="ctr" bIns="91425" lIns="91425" spcFirstLastPara="1" rIns="91425" wrap="square" tIns="91425">
            <a:noAutofit/>
          </a:bodyPr>
          <a:lstStyle>
            <a:lvl1pPr lvl="0">
              <a:spcBef>
                <a:spcPts val="0"/>
              </a:spcBef>
              <a:spcAft>
                <a:spcPts val="0"/>
              </a:spcAft>
              <a:buNone/>
              <a:defRPr sz="1200">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618" name="Google Shape;618;p41"/>
          <p:cNvSpPr txBox="1"/>
          <p:nvPr>
            <p:ph idx="14" type="subTitle"/>
          </p:nvPr>
        </p:nvSpPr>
        <p:spPr>
          <a:xfrm>
            <a:off x="5842012" y="3253313"/>
            <a:ext cx="2448600" cy="646200"/>
          </a:xfrm>
          <a:prstGeom prst="rect">
            <a:avLst/>
          </a:prstGeom>
        </p:spPr>
        <p:txBody>
          <a:bodyPr anchorCtr="0" anchor="ctr" bIns="91425" lIns="91425" spcFirstLastPara="1" rIns="91425" wrap="square" tIns="91425">
            <a:noAutofit/>
          </a:bodyPr>
          <a:lstStyle>
            <a:lvl1pPr lvl="0" algn="r">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619" name="Google Shape;619;p41"/>
          <p:cNvSpPr txBox="1"/>
          <p:nvPr>
            <p:ph idx="15" type="subTitle"/>
          </p:nvPr>
        </p:nvSpPr>
        <p:spPr>
          <a:xfrm>
            <a:off x="284701" y="4029675"/>
            <a:ext cx="854700" cy="646200"/>
          </a:xfrm>
          <a:prstGeom prst="rect">
            <a:avLst/>
          </a:prstGeom>
        </p:spPr>
        <p:txBody>
          <a:bodyPr anchorCtr="0" anchor="ctr" bIns="91425" lIns="182875" spcFirstLastPara="1" rIns="91425" wrap="square" tIns="91425">
            <a:noAutofit/>
          </a:bodyPr>
          <a:lstStyle>
            <a:lvl1pPr lvl="0">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620" name="Google Shape;620;p41"/>
          <p:cNvSpPr txBox="1"/>
          <p:nvPr>
            <p:ph idx="16" type="subTitle"/>
          </p:nvPr>
        </p:nvSpPr>
        <p:spPr>
          <a:xfrm>
            <a:off x="1148000" y="4027275"/>
            <a:ext cx="2448600" cy="646200"/>
          </a:xfrm>
          <a:prstGeom prst="rect">
            <a:avLst/>
          </a:prstGeom>
        </p:spPr>
        <p:txBody>
          <a:bodyPr anchorCtr="0" anchor="ctr" bIns="91425" lIns="91425" spcFirstLastPara="1" rIns="91425" wrap="square" tIns="91425">
            <a:noAutofit/>
          </a:bodyPr>
          <a:lstStyle>
            <a:lvl1pPr lvl="0">
              <a:spcBef>
                <a:spcPts val="0"/>
              </a:spcBef>
              <a:spcAft>
                <a:spcPts val="0"/>
              </a:spcAft>
              <a:buNone/>
              <a:defRPr sz="1200">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621" name="Google Shape;621;p41"/>
          <p:cNvSpPr txBox="1"/>
          <p:nvPr>
            <p:ph idx="17" type="subTitle"/>
          </p:nvPr>
        </p:nvSpPr>
        <p:spPr>
          <a:xfrm>
            <a:off x="5842012" y="4027275"/>
            <a:ext cx="2448600" cy="646200"/>
          </a:xfrm>
          <a:prstGeom prst="rect">
            <a:avLst/>
          </a:prstGeom>
        </p:spPr>
        <p:txBody>
          <a:bodyPr anchorCtr="0" anchor="ctr" bIns="91425" lIns="91425" spcFirstLastPara="1" rIns="91425" wrap="square" tIns="91425">
            <a:noAutofit/>
          </a:bodyPr>
          <a:lstStyle>
            <a:lvl1pPr lvl="0" algn="r">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622" name="Google Shape;622;p41"/>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23" name="Shape 623"/>
        <p:cNvGrpSpPr/>
        <p:nvPr/>
      </p:nvGrpSpPr>
      <p:grpSpPr>
        <a:xfrm>
          <a:off x="0" y="0"/>
          <a:ext cx="0" cy="0"/>
          <a:chOff x="0" y="0"/>
          <a:chExt cx="0" cy="0"/>
        </a:xfrm>
      </p:grpSpPr>
      <p:sp>
        <p:nvSpPr>
          <p:cNvPr id="624" name="Google Shape;624;p42"/>
          <p:cNvSpPr txBox="1"/>
          <p:nvPr>
            <p:ph type="ctrTitle"/>
          </p:nvPr>
        </p:nvSpPr>
        <p:spPr>
          <a:xfrm>
            <a:off x="311708" y="744575"/>
            <a:ext cx="8520600" cy="2052600"/>
          </a:xfrm>
          <a:prstGeom prst="rect">
            <a:avLst/>
          </a:prstGeom>
        </p:spPr>
        <p:txBody>
          <a:bodyPr anchorCtr="0" anchor="b" bIns="0" lIns="0" spcFirstLastPara="1" rIns="91425" wrap="square" tIns="0">
            <a:sp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625" name="Google Shape;625;p4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626" name="Shape 626"/>
        <p:cNvGrpSpPr/>
        <p:nvPr/>
      </p:nvGrpSpPr>
      <p:grpSpPr>
        <a:xfrm>
          <a:off x="0" y="0"/>
          <a:ext cx="0" cy="0"/>
          <a:chOff x="0" y="0"/>
          <a:chExt cx="0" cy="0"/>
        </a:xfrm>
      </p:grpSpPr>
      <p:sp>
        <p:nvSpPr>
          <p:cNvPr id="627" name="Google Shape;627;p43"/>
          <p:cNvSpPr txBox="1"/>
          <p:nvPr>
            <p:ph type="title"/>
          </p:nvPr>
        </p:nvSpPr>
        <p:spPr>
          <a:xfrm>
            <a:off x="311700" y="2150850"/>
            <a:ext cx="8520600" cy="841800"/>
          </a:xfrm>
          <a:prstGeom prst="rect">
            <a:avLst/>
          </a:prstGeom>
        </p:spPr>
        <p:txBody>
          <a:bodyPr anchorCtr="0" anchor="ctr" bIns="0" lIns="0" spcFirstLastPara="1" rIns="91425" wrap="square" tIns="0">
            <a:spAutoFit/>
          </a:bodyPr>
          <a:lstStyle>
            <a:lvl1pPr lvl="0" algn="ctr">
              <a:spcBef>
                <a:spcPts val="0"/>
              </a:spcBef>
              <a:spcAft>
                <a:spcPts val="0"/>
              </a:spcAft>
              <a:buSzPts val="3600"/>
              <a:buChar char="●"/>
              <a:defRPr sz="3600"/>
            </a:lvl1pPr>
            <a:lvl2pPr lvl="1" algn="ctr">
              <a:spcBef>
                <a:spcPts val="0"/>
              </a:spcBef>
              <a:spcAft>
                <a:spcPts val="0"/>
              </a:spcAft>
              <a:buSzPts val="3600"/>
              <a:buChar char="○"/>
              <a:defRPr sz="3600"/>
            </a:lvl2pPr>
            <a:lvl3pPr lvl="2" algn="ctr">
              <a:spcBef>
                <a:spcPts val="0"/>
              </a:spcBef>
              <a:spcAft>
                <a:spcPts val="0"/>
              </a:spcAft>
              <a:buSzPts val="3600"/>
              <a:buChar char="■"/>
              <a:defRPr sz="3600"/>
            </a:lvl3pPr>
            <a:lvl4pPr lvl="3" algn="ctr">
              <a:spcBef>
                <a:spcPts val="0"/>
              </a:spcBef>
              <a:spcAft>
                <a:spcPts val="0"/>
              </a:spcAft>
              <a:buSzPts val="3600"/>
              <a:buChar char="●"/>
              <a:defRPr sz="3600"/>
            </a:lvl4pPr>
            <a:lvl5pPr lvl="4" algn="ctr">
              <a:spcBef>
                <a:spcPts val="0"/>
              </a:spcBef>
              <a:spcAft>
                <a:spcPts val="0"/>
              </a:spcAft>
              <a:buSzPts val="3600"/>
              <a:buChar char="○"/>
              <a:defRPr sz="3600"/>
            </a:lvl5pPr>
            <a:lvl6pPr lvl="5" algn="ctr">
              <a:spcBef>
                <a:spcPts val="0"/>
              </a:spcBef>
              <a:spcAft>
                <a:spcPts val="0"/>
              </a:spcAft>
              <a:buSzPts val="3600"/>
              <a:buChar char="■"/>
              <a:defRPr sz="3600"/>
            </a:lvl6pPr>
            <a:lvl7pPr lvl="6" algn="ctr">
              <a:spcBef>
                <a:spcPts val="0"/>
              </a:spcBef>
              <a:spcAft>
                <a:spcPts val="0"/>
              </a:spcAft>
              <a:buSzPts val="3600"/>
              <a:buChar char="●"/>
              <a:defRPr sz="3600"/>
            </a:lvl7pPr>
            <a:lvl8pPr lvl="7" algn="ctr">
              <a:spcBef>
                <a:spcPts val="0"/>
              </a:spcBef>
              <a:spcAft>
                <a:spcPts val="0"/>
              </a:spcAft>
              <a:buSzPts val="3600"/>
              <a:buChar char="○"/>
              <a:defRPr sz="3600"/>
            </a:lvl8pPr>
            <a:lvl9pPr lvl="8" algn="ctr">
              <a:spcBef>
                <a:spcPts val="0"/>
              </a:spcBef>
              <a:spcAft>
                <a:spcPts val="0"/>
              </a:spcAft>
              <a:buSzPts val="3600"/>
              <a:buChar char="■"/>
              <a:defRPr sz="36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628" name="Shape 628"/>
        <p:cNvGrpSpPr/>
        <p:nvPr/>
      </p:nvGrpSpPr>
      <p:grpSpPr>
        <a:xfrm>
          <a:off x="0" y="0"/>
          <a:ext cx="0" cy="0"/>
          <a:chOff x="0" y="0"/>
          <a:chExt cx="0" cy="0"/>
        </a:xfrm>
      </p:grpSpPr>
      <p:sp>
        <p:nvSpPr>
          <p:cNvPr id="629" name="Google Shape;629;p44"/>
          <p:cNvSpPr txBox="1"/>
          <p:nvPr>
            <p:ph type="title"/>
          </p:nvPr>
        </p:nvSpPr>
        <p:spPr>
          <a:xfrm>
            <a:off x="311700" y="445025"/>
            <a:ext cx="8520600" cy="572700"/>
          </a:xfrm>
          <a:prstGeom prst="rect">
            <a:avLst/>
          </a:prstGeom>
        </p:spPr>
        <p:txBody>
          <a:bodyPr anchorCtr="0" anchor="t" bIns="0" lIns="0" spcFirstLastPara="1" rIns="91425" wrap="square" tIns="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630" name="Google Shape;630;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631" name="Shape 631"/>
        <p:cNvGrpSpPr/>
        <p:nvPr/>
      </p:nvGrpSpPr>
      <p:grpSpPr>
        <a:xfrm>
          <a:off x="0" y="0"/>
          <a:ext cx="0" cy="0"/>
          <a:chOff x="0" y="0"/>
          <a:chExt cx="0" cy="0"/>
        </a:xfrm>
      </p:grpSpPr>
      <p:sp>
        <p:nvSpPr>
          <p:cNvPr id="632" name="Google Shape;632;p45"/>
          <p:cNvSpPr txBox="1"/>
          <p:nvPr>
            <p:ph type="title"/>
          </p:nvPr>
        </p:nvSpPr>
        <p:spPr>
          <a:xfrm>
            <a:off x="311700" y="445025"/>
            <a:ext cx="8520600" cy="572700"/>
          </a:xfrm>
          <a:prstGeom prst="rect">
            <a:avLst/>
          </a:prstGeom>
        </p:spPr>
        <p:txBody>
          <a:bodyPr anchorCtr="0" anchor="t" bIns="0" lIns="0" spcFirstLastPara="1" rIns="91425" wrap="square" tIns="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633" name="Google Shape;633;p4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34" name="Google Shape;634;p45"/>
          <p:cNvSpPr txBox="1"/>
          <p:nvPr>
            <p:ph idx="2" type="body"/>
          </p:nvPr>
        </p:nvSpPr>
        <p:spPr>
          <a:xfrm>
            <a:off x="4832400" y="1152475"/>
            <a:ext cx="3999900" cy="3416400"/>
          </a:xfrm>
          <a:prstGeom prst="rect">
            <a:avLst/>
          </a:prstGeom>
        </p:spPr>
        <p:txBody>
          <a:bodyPr anchorCtr="0" anchor="t" bIns="91425" lIns="0"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35" name="Shape 635"/>
        <p:cNvGrpSpPr/>
        <p:nvPr/>
      </p:nvGrpSpPr>
      <p:grpSpPr>
        <a:xfrm>
          <a:off x="0" y="0"/>
          <a:ext cx="0" cy="0"/>
          <a:chOff x="0" y="0"/>
          <a:chExt cx="0" cy="0"/>
        </a:xfrm>
      </p:grpSpPr>
      <p:sp>
        <p:nvSpPr>
          <p:cNvPr id="636" name="Google Shape;636;p46"/>
          <p:cNvSpPr txBox="1"/>
          <p:nvPr>
            <p:ph type="title"/>
          </p:nvPr>
        </p:nvSpPr>
        <p:spPr>
          <a:xfrm>
            <a:off x="311700" y="445025"/>
            <a:ext cx="8520600" cy="572700"/>
          </a:xfrm>
          <a:prstGeom prst="rect">
            <a:avLst/>
          </a:prstGeom>
        </p:spPr>
        <p:txBody>
          <a:bodyPr anchorCtr="0" anchor="t" bIns="0" lIns="0" spcFirstLastPara="1" rIns="91425" wrap="square" tIns="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637" name="Shape 637"/>
        <p:cNvGrpSpPr/>
        <p:nvPr/>
      </p:nvGrpSpPr>
      <p:grpSpPr>
        <a:xfrm>
          <a:off x="0" y="0"/>
          <a:ext cx="0" cy="0"/>
          <a:chOff x="0" y="0"/>
          <a:chExt cx="0" cy="0"/>
        </a:xfrm>
      </p:grpSpPr>
      <p:sp>
        <p:nvSpPr>
          <p:cNvPr id="638" name="Google Shape;638;p47"/>
          <p:cNvSpPr txBox="1"/>
          <p:nvPr>
            <p:ph type="title"/>
          </p:nvPr>
        </p:nvSpPr>
        <p:spPr>
          <a:xfrm>
            <a:off x="311700" y="555600"/>
            <a:ext cx="2808000" cy="755700"/>
          </a:xfrm>
          <a:prstGeom prst="rect">
            <a:avLst/>
          </a:prstGeom>
        </p:spPr>
        <p:txBody>
          <a:bodyPr anchorCtr="0" anchor="b" bIns="0" lIns="0" spcFirstLastPara="1" rIns="91425" wrap="square" tIns="0">
            <a:spAutoFit/>
          </a:bodyPr>
          <a:lstStyle>
            <a:lvl1pPr lvl="0">
              <a:spcBef>
                <a:spcPts val="0"/>
              </a:spcBef>
              <a:spcAft>
                <a:spcPts val="0"/>
              </a:spcAft>
              <a:buSzPts val="2400"/>
              <a:buChar char="●"/>
              <a:defRPr sz="2400"/>
            </a:lvl1pPr>
            <a:lvl2pPr lvl="1">
              <a:spcBef>
                <a:spcPts val="0"/>
              </a:spcBef>
              <a:spcAft>
                <a:spcPts val="0"/>
              </a:spcAft>
              <a:buSzPts val="2400"/>
              <a:buChar char="○"/>
              <a:defRPr sz="2400"/>
            </a:lvl2pPr>
            <a:lvl3pPr lvl="2">
              <a:spcBef>
                <a:spcPts val="0"/>
              </a:spcBef>
              <a:spcAft>
                <a:spcPts val="0"/>
              </a:spcAft>
              <a:buSzPts val="2400"/>
              <a:buChar char="■"/>
              <a:defRPr sz="2400"/>
            </a:lvl3pPr>
            <a:lvl4pPr lvl="3">
              <a:spcBef>
                <a:spcPts val="0"/>
              </a:spcBef>
              <a:spcAft>
                <a:spcPts val="0"/>
              </a:spcAft>
              <a:buSzPts val="2400"/>
              <a:buChar char="●"/>
              <a:defRPr sz="2400"/>
            </a:lvl4pPr>
            <a:lvl5pPr lvl="4">
              <a:spcBef>
                <a:spcPts val="0"/>
              </a:spcBef>
              <a:spcAft>
                <a:spcPts val="0"/>
              </a:spcAft>
              <a:buSzPts val="2400"/>
              <a:buChar char="○"/>
              <a:defRPr sz="2400"/>
            </a:lvl5pPr>
            <a:lvl6pPr lvl="5">
              <a:spcBef>
                <a:spcPts val="0"/>
              </a:spcBef>
              <a:spcAft>
                <a:spcPts val="0"/>
              </a:spcAft>
              <a:buSzPts val="2400"/>
              <a:buChar char="■"/>
              <a:defRPr sz="2400"/>
            </a:lvl6pPr>
            <a:lvl7pPr lvl="6">
              <a:spcBef>
                <a:spcPts val="0"/>
              </a:spcBef>
              <a:spcAft>
                <a:spcPts val="0"/>
              </a:spcAft>
              <a:buSzPts val="2400"/>
              <a:buChar char="●"/>
              <a:defRPr sz="2400"/>
            </a:lvl7pPr>
            <a:lvl8pPr lvl="7">
              <a:spcBef>
                <a:spcPts val="0"/>
              </a:spcBef>
              <a:spcAft>
                <a:spcPts val="0"/>
              </a:spcAft>
              <a:buSzPts val="2400"/>
              <a:buChar char="○"/>
              <a:defRPr sz="2400"/>
            </a:lvl8pPr>
            <a:lvl9pPr lvl="8">
              <a:spcBef>
                <a:spcPts val="0"/>
              </a:spcBef>
              <a:spcAft>
                <a:spcPts val="0"/>
              </a:spcAft>
              <a:buSzPts val="2400"/>
              <a:buChar char="■"/>
              <a:defRPr sz="2400"/>
            </a:lvl9pPr>
          </a:lstStyle>
          <a:p/>
        </p:txBody>
      </p:sp>
      <p:sp>
        <p:nvSpPr>
          <p:cNvPr id="639" name="Google Shape;639;p4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640" name="Shape 640"/>
        <p:cNvGrpSpPr/>
        <p:nvPr/>
      </p:nvGrpSpPr>
      <p:grpSpPr>
        <a:xfrm>
          <a:off x="0" y="0"/>
          <a:ext cx="0" cy="0"/>
          <a:chOff x="0" y="0"/>
          <a:chExt cx="0" cy="0"/>
        </a:xfrm>
      </p:grpSpPr>
      <p:sp>
        <p:nvSpPr>
          <p:cNvPr id="641" name="Google Shape;641;p48"/>
          <p:cNvSpPr txBox="1"/>
          <p:nvPr>
            <p:ph type="title"/>
          </p:nvPr>
        </p:nvSpPr>
        <p:spPr>
          <a:xfrm>
            <a:off x="490250" y="450150"/>
            <a:ext cx="6367800" cy="4090800"/>
          </a:xfrm>
          <a:prstGeom prst="rect">
            <a:avLst/>
          </a:prstGeom>
        </p:spPr>
        <p:txBody>
          <a:bodyPr anchorCtr="0" anchor="ctr" bIns="0" lIns="0" spcFirstLastPara="1" rIns="91425" wrap="square" tIns="0">
            <a:spAutoFit/>
          </a:bodyPr>
          <a:lstStyle>
            <a:lvl1pPr lvl="0">
              <a:spcBef>
                <a:spcPts val="0"/>
              </a:spcBef>
              <a:spcAft>
                <a:spcPts val="0"/>
              </a:spcAft>
              <a:buSzPts val="4800"/>
              <a:buChar char="●"/>
              <a:defRPr/>
            </a:lvl1pPr>
            <a:lvl2pPr lvl="1">
              <a:spcBef>
                <a:spcPts val="0"/>
              </a:spcBef>
              <a:spcAft>
                <a:spcPts val="0"/>
              </a:spcAft>
              <a:buSzPts val="4800"/>
              <a:buChar char="○"/>
              <a:defRPr sz="4800"/>
            </a:lvl2pPr>
            <a:lvl3pPr lvl="2">
              <a:spcBef>
                <a:spcPts val="0"/>
              </a:spcBef>
              <a:spcAft>
                <a:spcPts val="0"/>
              </a:spcAft>
              <a:buSzPts val="4800"/>
              <a:buChar char="■"/>
              <a:defRPr sz="4800"/>
            </a:lvl3pPr>
            <a:lvl4pPr lvl="3">
              <a:spcBef>
                <a:spcPts val="0"/>
              </a:spcBef>
              <a:spcAft>
                <a:spcPts val="0"/>
              </a:spcAft>
              <a:buSzPts val="4800"/>
              <a:buChar char="●"/>
              <a:defRPr sz="4800"/>
            </a:lvl4pPr>
            <a:lvl5pPr lvl="4">
              <a:spcBef>
                <a:spcPts val="0"/>
              </a:spcBef>
              <a:spcAft>
                <a:spcPts val="0"/>
              </a:spcAft>
              <a:buSzPts val="4800"/>
              <a:buChar char="○"/>
              <a:defRPr sz="4800"/>
            </a:lvl5pPr>
            <a:lvl6pPr lvl="5">
              <a:spcBef>
                <a:spcPts val="0"/>
              </a:spcBef>
              <a:spcAft>
                <a:spcPts val="0"/>
              </a:spcAft>
              <a:buSzPts val="4800"/>
              <a:buChar char="■"/>
              <a:defRPr sz="4800"/>
            </a:lvl6pPr>
            <a:lvl7pPr lvl="6">
              <a:spcBef>
                <a:spcPts val="0"/>
              </a:spcBef>
              <a:spcAft>
                <a:spcPts val="0"/>
              </a:spcAft>
              <a:buSzPts val="4800"/>
              <a:buChar char="●"/>
              <a:defRPr sz="4800"/>
            </a:lvl7pPr>
            <a:lvl8pPr lvl="7">
              <a:spcBef>
                <a:spcPts val="0"/>
              </a:spcBef>
              <a:spcAft>
                <a:spcPts val="0"/>
              </a:spcAft>
              <a:buSzPts val="4800"/>
              <a:buChar char="○"/>
              <a:defRPr sz="4800"/>
            </a:lvl8pPr>
            <a:lvl9pPr lvl="8">
              <a:spcBef>
                <a:spcPts val="0"/>
              </a:spcBef>
              <a:spcAft>
                <a:spcPts val="0"/>
              </a:spcAft>
              <a:buSzPts val="4800"/>
              <a:buChar char="■"/>
              <a:defRPr sz="48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642" name="Shape 642"/>
        <p:cNvGrpSpPr/>
        <p:nvPr/>
      </p:nvGrpSpPr>
      <p:grpSpPr>
        <a:xfrm>
          <a:off x="0" y="0"/>
          <a:ext cx="0" cy="0"/>
          <a:chOff x="0" y="0"/>
          <a:chExt cx="0" cy="0"/>
        </a:xfrm>
      </p:grpSpPr>
      <p:sp>
        <p:nvSpPr>
          <p:cNvPr id="643" name="Google Shape;643;p49"/>
          <p:cNvSpPr txBox="1"/>
          <p:nvPr>
            <p:ph type="title"/>
          </p:nvPr>
        </p:nvSpPr>
        <p:spPr>
          <a:xfrm>
            <a:off x="265500" y="1233175"/>
            <a:ext cx="4045200" cy="1482300"/>
          </a:xfrm>
          <a:prstGeom prst="rect">
            <a:avLst/>
          </a:prstGeom>
        </p:spPr>
        <p:txBody>
          <a:bodyPr anchorCtr="0" anchor="b" bIns="0" lIns="0" spcFirstLastPara="1" rIns="91425" wrap="square" tIns="0">
            <a:spAutoFit/>
          </a:bodyPr>
          <a:lstStyle>
            <a:lvl1pPr lvl="0" algn="ctr">
              <a:spcBef>
                <a:spcPts val="0"/>
              </a:spcBef>
              <a:spcAft>
                <a:spcPts val="0"/>
              </a:spcAft>
              <a:buSzPts val="4200"/>
              <a:buChar char="●"/>
              <a:defRPr sz="4200"/>
            </a:lvl1pPr>
            <a:lvl2pPr lvl="1" algn="ctr">
              <a:spcBef>
                <a:spcPts val="0"/>
              </a:spcBef>
              <a:spcAft>
                <a:spcPts val="0"/>
              </a:spcAft>
              <a:buSzPts val="4200"/>
              <a:buChar char="○"/>
              <a:defRPr sz="4200"/>
            </a:lvl2pPr>
            <a:lvl3pPr lvl="2" algn="ctr">
              <a:spcBef>
                <a:spcPts val="0"/>
              </a:spcBef>
              <a:spcAft>
                <a:spcPts val="0"/>
              </a:spcAft>
              <a:buSzPts val="4200"/>
              <a:buChar char="■"/>
              <a:defRPr sz="4200"/>
            </a:lvl3pPr>
            <a:lvl4pPr lvl="3" algn="ctr">
              <a:spcBef>
                <a:spcPts val="0"/>
              </a:spcBef>
              <a:spcAft>
                <a:spcPts val="0"/>
              </a:spcAft>
              <a:buSzPts val="4200"/>
              <a:buChar char="●"/>
              <a:defRPr sz="4200"/>
            </a:lvl4pPr>
            <a:lvl5pPr lvl="4" algn="ctr">
              <a:spcBef>
                <a:spcPts val="0"/>
              </a:spcBef>
              <a:spcAft>
                <a:spcPts val="0"/>
              </a:spcAft>
              <a:buSzPts val="4200"/>
              <a:buChar char="○"/>
              <a:defRPr sz="4200"/>
            </a:lvl5pPr>
            <a:lvl6pPr lvl="5" algn="ctr">
              <a:spcBef>
                <a:spcPts val="0"/>
              </a:spcBef>
              <a:spcAft>
                <a:spcPts val="0"/>
              </a:spcAft>
              <a:buSzPts val="4200"/>
              <a:buChar char="■"/>
              <a:defRPr sz="4200"/>
            </a:lvl6pPr>
            <a:lvl7pPr lvl="6" algn="ctr">
              <a:spcBef>
                <a:spcPts val="0"/>
              </a:spcBef>
              <a:spcAft>
                <a:spcPts val="0"/>
              </a:spcAft>
              <a:buSzPts val="4200"/>
              <a:buChar char="●"/>
              <a:defRPr sz="4200"/>
            </a:lvl7pPr>
            <a:lvl8pPr lvl="7" algn="ctr">
              <a:spcBef>
                <a:spcPts val="0"/>
              </a:spcBef>
              <a:spcAft>
                <a:spcPts val="0"/>
              </a:spcAft>
              <a:buSzPts val="4200"/>
              <a:buChar char="○"/>
              <a:defRPr sz="4200"/>
            </a:lvl8pPr>
            <a:lvl9pPr lvl="8" algn="ctr">
              <a:spcBef>
                <a:spcPts val="0"/>
              </a:spcBef>
              <a:spcAft>
                <a:spcPts val="0"/>
              </a:spcAft>
              <a:buSzPts val="4200"/>
              <a:buChar char="■"/>
              <a:defRPr sz="4200"/>
            </a:lvl9pPr>
          </a:lstStyle>
          <a:p/>
        </p:txBody>
      </p:sp>
      <p:sp>
        <p:nvSpPr>
          <p:cNvPr id="644" name="Google Shape;644;p4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645" name="Google Shape;645;p4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646" name="Shape 646"/>
        <p:cNvGrpSpPr/>
        <p:nvPr/>
      </p:nvGrpSpPr>
      <p:grpSpPr>
        <a:xfrm>
          <a:off x="0" y="0"/>
          <a:ext cx="0" cy="0"/>
          <a:chOff x="0" y="0"/>
          <a:chExt cx="0" cy="0"/>
        </a:xfrm>
      </p:grpSpPr>
      <p:sp>
        <p:nvSpPr>
          <p:cNvPr id="647" name="Google Shape;647;p5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000"/>
              <a:buNone/>
              <a:defRPr/>
            </a:lvl1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648" name="Shape 648"/>
        <p:cNvGrpSpPr/>
        <p:nvPr/>
      </p:nvGrpSpPr>
      <p:grpSpPr>
        <a:xfrm>
          <a:off x="0" y="0"/>
          <a:ext cx="0" cy="0"/>
          <a:chOff x="0" y="0"/>
          <a:chExt cx="0" cy="0"/>
        </a:xfrm>
      </p:grpSpPr>
      <p:sp>
        <p:nvSpPr>
          <p:cNvPr id="649" name="Google Shape;649;p51"/>
          <p:cNvSpPr txBox="1"/>
          <p:nvPr>
            <p:ph hasCustomPrompt="1" type="title"/>
          </p:nvPr>
        </p:nvSpPr>
        <p:spPr>
          <a:xfrm>
            <a:off x="311700" y="1106125"/>
            <a:ext cx="8520600" cy="1963500"/>
          </a:xfrm>
          <a:prstGeom prst="rect">
            <a:avLst/>
          </a:prstGeom>
        </p:spPr>
        <p:txBody>
          <a:bodyPr anchorCtr="0" anchor="b" bIns="0" lIns="0" spcFirstLastPara="1" rIns="91425" wrap="square" tIns="0">
            <a:spAutoFit/>
          </a:bodyPr>
          <a:lstStyle>
            <a:lvl1pPr lvl="0" algn="ctr">
              <a:spcBef>
                <a:spcPts val="0"/>
              </a:spcBef>
              <a:spcAft>
                <a:spcPts val="0"/>
              </a:spcAft>
              <a:buSzPts val="12000"/>
              <a:buChar char="●"/>
              <a:defRPr sz="12000"/>
            </a:lvl1pPr>
            <a:lvl2pPr lvl="1" algn="ctr">
              <a:spcBef>
                <a:spcPts val="0"/>
              </a:spcBef>
              <a:spcAft>
                <a:spcPts val="0"/>
              </a:spcAft>
              <a:buSzPts val="12000"/>
              <a:buChar char="○"/>
              <a:defRPr sz="12000"/>
            </a:lvl2pPr>
            <a:lvl3pPr lvl="2" algn="ctr">
              <a:spcBef>
                <a:spcPts val="0"/>
              </a:spcBef>
              <a:spcAft>
                <a:spcPts val="0"/>
              </a:spcAft>
              <a:buSzPts val="12000"/>
              <a:buChar char="■"/>
              <a:defRPr sz="12000"/>
            </a:lvl3pPr>
            <a:lvl4pPr lvl="3" algn="ctr">
              <a:spcBef>
                <a:spcPts val="0"/>
              </a:spcBef>
              <a:spcAft>
                <a:spcPts val="0"/>
              </a:spcAft>
              <a:buSzPts val="12000"/>
              <a:buChar char="●"/>
              <a:defRPr sz="12000"/>
            </a:lvl4pPr>
            <a:lvl5pPr lvl="4" algn="ctr">
              <a:spcBef>
                <a:spcPts val="0"/>
              </a:spcBef>
              <a:spcAft>
                <a:spcPts val="0"/>
              </a:spcAft>
              <a:buSzPts val="12000"/>
              <a:buChar char="○"/>
              <a:defRPr sz="12000"/>
            </a:lvl5pPr>
            <a:lvl6pPr lvl="5" algn="ctr">
              <a:spcBef>
                <a:spcPts val="0"/>
              </a:spcBef>
              <a:spcAft>
                <a:spcPts val="0"/>
              </a:spcAft>
              <a:buSzPts val="12000"/>
              <a:buChar char="■"/>
              <a:defRPr sz="12000"/>
            </a:lvl6pPr>
            <a:lvl7pPr lvl="6" algn="ctr">
              <a:spcBef>
                <a:spcPts val="0"/>
              </a:spcBef>
              <a:spcAft>
                <a:spcPts val="0"/>
              </a:spcAft>
              <a:buSzPts val="12000"/>
              <a:buChar char="●"/>
              <a:defRPr sz="12000"/>
            </a:lvl7pPr>
            <a:lvl8pPr lvl="7" algn="ctr">
              <a:spcBef>
                <a:spcPts val="0"/>
              </a:spcBef>
              <a:spcAft>
                <a:spcPts val="0"/>
              </a:spcAft>
              <a:buSzPts val="12000"/>
              <a:buChar char="○"/>
              <a:defRPr sz="12000"/>
            </a:lvl8pPr>
            <a:lvl9pPr lvl="8" algn="ctr">
              <a:spcBef>
                <a:spcPts val="0"/>
              </a:spcBef>
              <a:spcAft>
                <a:spcPts val="0"/>
              </a:spcAft>
              <a:buSzPts val="12000"/>
              <a:buChar char="■"/>
              <a:defRPr sz="12000"/>
            </a:lvl9pPr>
          </a:lstStyle>
          <a:p>
            <a:r>
              <a:t>xx%</a:t>
            </a:r>
          </a:p>
        </p:txBody>
      </p:sp>
      <p:sp>
        <p:nvSpPr>
          <p:cNvPr id="650" name="Google Shape;650;p5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Char char="●"/>
              <a:defRPr/>
            </a:lvl1pPr>
            <a:lvl2pPr indent="-292100" lvl="1" marL="914400" algn="ctr">
              <a:spcBef>
                <a:spcPts val="0"/>
              </a:spcBef>
              <a:spcAft>
                <a:spcPts val="0"/>
              </a:spcAft>
              <a:buSzPts val="1000"/>
              <a:buChar char="○"/>
              <a:defRPr/>
            </a:lvl2pPr>
            <a:lvl3pPr indent="-292100" lvl="2" marL="1371600" algn="ctr">
              <a:spcBef>
                <a:spcPts val="0"/>
              </a:spcBef>
              <a:spcAft>
                <a:spcPts val="0"/>
              </a:spcAft>
              <a:buSzPts val="1000"/>
              <a:buChar char="■"/>
              <a:defRPr/>
            </a:lvl3pPr>
            <a:lvl4pPr indent="-292100" lvl="3" marL="1828800" algn="ctr">
              <a:spcBef>
                <a:spcPts val="0"/>
              </a:spcBef>
              <a:spcAft>
                <a:spcPts val="0"/>
              </a:spcAft>
              <a:buSzPts val="1000"/>
              <a:buChar char="●"/>
              <a:defRPr/>
            </a:lvl4pPr>
            <a:lvl5pPr indent="-292100" lvl="4" marL="2286000" algn="ctr">
              <a:spcBef>
                <a:spcPts val="0"/>
              </a:spcBef>
              <a:spcAft>
                <a:spcPts val="0"/>
              </a:spcAft>
              <a:buSzPts val="1000"/>
              <a:buChar char="○"/>
              <a:defRPr/>
            </a:lvl5pPr>
            <a:lvl6pPr indent="-292100" lvl="5" marL="2743200" algn="ctr">
              <a:spcBef>
                <a:spcPts val="0"/>
              </a:spcBef>
              <a:spcAft>
                <a:spcPts val="0"/>
              </a:spcAft>
              <a:buSzPts val="1000"/>
              <a:buChar char="■"/>
              <a:defRPr/>
            </a:lvl6pPr>
            <a:lvl7pPr indent="-292100" lvl="6" marL="3200400" algn="ctr">
              <a:spcBef>
                <a:spcPts val="0"/>
              </a:spcBef>
              <a:spcAft>
                <a:spcPts val="0"/>
              </a:spcAft>
              <a:buSzPts val="1000"/>
              <a:buChar char="●"/>
              <a:defRPr/>
            </a:lvl7pPr>
            <a:lvl8pPr indent="-292100" lvl="7" marL="3657600" algn="ctr">
              <a:spcBef>
                <a:spcPts val="0"/>
              </a:spcBef>
              <a:spcAft>
                <a:spcPts val="0"/>
              </a:spcAft>
              <a:buSzPts val="1000"/>
              <a:buChar char="○"/>
              <a:defRPr/>
            </a:lvl8pPr>
            <a:lvl9pPr indent="-292100" lvl="8" marL="4114800" algn="ctr">
              <a:spcBef>
                <a:spcPts val="0"/>
              </a:spcBef>
              <a:spcAft>
                <a:spcPts val="0"/>
              </a:spcAft>
              <a:buSzPts val="10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651" name="Shape 651"/>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652" name="Shape 652"/>
        <p:cNvGrpSpPr/>
        <p:nvPr/>
      </p:nvGrpSpPr>
      <p:grpSpPr>
        <a:xfrm>
          <a:off x="0" y="0"/>
          <a:ext cx="0" cy="0"/>
          <a:chOff x="0" y="0"/>
          <a:chExt cx="0" cy="0"/>
        </a:xfrm>
      </p:grpSpPr>
      <p:sp>
        <p:nvSpPr>
          <p:cNvPr id="653" name="Google Shape;653;p53"/>
          <p:cNvSpPr txBox="1"/>
          <p:nvPr>
            <p:ph type="title"/>
          </p:nvPr>
        </p:nvSpPr>
        <p:spPr>
          <a:xfrm>
            <a:off x="677325" y="1832775"/>
            <a:ext cx="3217200" cy="1484100"/>
          </a:xfrm>
          <a:prstGeom prst="rect">
            <a:avLst/>
          </a:prstGeom>
        </p:spPr>
        <p:txBody>
          <a:bodyPr anchorCtr="0" anchor="ctr" bIns="0" lIns="0" spcFirstLastPara="1" rIns="91425" wrap="square" tIns="0">
            <a:sp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4" name="Google Shape;654;p53"/>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55" name="Google Shape;655;p53"/>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56" name="Google Shape;656;p53"/>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57" name="Google Shape;657;p53"/>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58" name="Google Shape;658;p53"/>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59" name="Google Shape;659;p53"/>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660" name="Shape 660"/>
        <p:cNvGrpSpPr/>
        <p:nvPr/>
      </p:nvGrpSpPr>
      <p:grpSpPr>
        <a:xfrm>
          <a:off x="0" y="0"/>
          <a:ext cx="0" cy="0"/>
          <a:chOff x="0" y="0"/>
          <a:chExt cx="0" cy="0"/>
        </a:xfrm>
      </p:grpSpPr>
      <p:sp>
        <p:nvSpPr>
          <p:cNvPr id="661" name="Google Shape;661;p54"/>
          <p:cNvSpPr txBox="1"/>
          <p:nvPr>
            <p:ph type="title"/>
          </p:nvPr>
        </p:nvSpPr>
        <p:spPr>
          <a:xfrm>
            <a:off x="311700" y="445025"/>
            <a:ext cx="8520600" cy="572700"/>
          </a:xfrm>
          <a:prstGeom prst="rect">
            <a:avLst/>
          </a:prstGeom>
        </p:spPr>
        <p:txBody>
          <a:bodyPr anchorCtr="0" anchor="t" bIns="0" lIns="0" spcFirstLastPara="1" rIns="91425" wrap="square" tIns="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662" name="Google Shape;662;p54"/>
          <p:cNvSpPr txBox="1"/>
          <p:nvPr>
            <p:ph idx="1" type="body"/>
          </p:nvPr>
        </p:nvSpPr>
        <p:spPr>
          <a:xfrm>
            <a:off x="311700" y="1152475"/>
            <a:ext cx="4473900" cy="3416400"/>
          </a:xfrm>
          <a:prstGeom prst="rect">
            <a:avLst/>
          </a:prstGeom>
        </p:spPr>
        <p:txBody>
          <a:bodyPr anchorCtr="0" anchor="t" bIns="91425" lIns="0" spcFirstLastPara="1" rIns="91425" wrap="square" tIns="91425">
            <a:noAutofit/>
          </a:bodyPr>
          <a:lstStyle>
            <a:lvl1pPr indent="-292100" lvl="0" marL="457200">
              <a:spcBef>
                <a:spcPts val="0"/>
              </a:spcBef>
              <a:spcAft>
                <a:spcPts val="0"/>
              </a:spcAft>
              <a:buSzPts val="1000"/>
              <a:buChar char="●"/>
              <a:defRPr/>
            </a:lvl1pPr>
            <a:lvl2pPr indent="-292100" lvl="1" marL="914400">
              <a:spcBef>
                <a:spcPts val="800"/>
              </a:spcBef>
              <a:spcAft>
                <a:spcPts val="0"/>
              </a:spcAft>
              <a:buSzPts val="1000"/>
              <a:buChar char="○"/>
              <a:defRPr/>
            </a:lvl2pPr>
            <a:lvl3pPr indent="-292100" lvl="2" marL="1371600">
              <a:spcBef>
                <a:spcPts val="800"/>
              </a:spcBef>
              <a:spcAft>
                <a:spcPts val="0"/>
              </a:spcAft>
              <a:buSzPts val="1000"/>
              <a:buChar char="■"/>
              <a:defRPr/>
            </a:lvl3pPr>
            <a:lvl4pPr indent="-292100" lvl="3" marL="1828800">
              <a:spcBef>
                <a:spcPts val="800"/>
              </a:spcBef>
              <a:spcAft>
                <a:spcPts val="0"/>
              </a:spcAft>
              <a:buSzPts val="1000"/>
              <a:buChar char="●"/>
              <a:defRPr/>
            </a:lvl4pPr>
            <a:lvl5pPr indent="-292100" lvl="4" marL="2286000">
              <a:spcBef>
                <a:spcPts val="800"/>
              </a:spcBef>
              <a:spcAft>
                <a:spcPts val="0"/>
              </a:spcAft>
              <a:buSzPts val="1000"/>
              <a:buChar char="○"/>
              <a:defRPr/>
            </a:lvl5pPr>
            <a:lvl6pPr indent="-292100" lvl="5" marL="2743200">
              <a:spcBef>
                <a:spcPts val="800"/>
              </a:spcBef>
              <a:spcAft>
                <a:spcPts val="0"/>
              </a:spcAft>
              <a:buSzPts val="1000"/>
              <a:buChar char="■"/>
              <a:defRPr/>
            </a:lvl6pPr>
            <a:lvl7pPr indent="-292100" lvl="6" marL="3200400">
              <a:spcBef>
                <a:spcPts val="800"/>
              </a:spcBef>
              <a:spcAft>
                <a:spcPts val="0"/>
              </a:spcAft>
              <a:buSzPts val="1000"/>
              <a:buChar char="●"/>
              <a:defRPr/>
            </a:lvl7pPr>
            <a:lvl8pPr indent="-292100" lvl="7" marL="3657600">
              <a:spcBef>
                <a:spcPts val="800"/>
              </a:spcBef>
              <a:spcAft>
                <a:spcPts val="0"/>
              </a:spcAft>
              <a:buSzPts val="1000"/>
              <a:buChar char="○"/>
              <a:defRPr/>
            </a:lvl8pPr>
            <a:lvl9pPr indent="-292100" lvl="8" marL="4114800">
              <a:spcBef>
                <a:spcPts val="800"/>
              </a:spcBef>
              <a:spcAft>
                <a:spcPts val="800"/>
              </a:spcAft>
              <a:buSzPts val="1000"/>
              <a:buChar char="■"/>
              <a:defRPr/>
            </a:lvl9pPr>
          </a:lstStyle>
          <a:p/>
        </p:txBody>
      </p:sp>
      <p:sp>
        <p:nvSpPr>
          <p:cNvPr id="663" name="Google Shape;663;p54"/>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664" name="Shape 664"/>
        <p:cNvGrpSpPr/>
        <p:nvPr/>
      </p:nvGrpSpPr>
      <p:grpSpPr>
        <a:xfrm>
          <a:off x="0" y="0"/>
          <a:ext cx="0" cy="0"/>
          <a:chOff x="0" y="0"/>
          <a:chExt cx="0" cy="0"/>
        </a:xfrm>
      </p:grpSpPr>
      <p:sp>
        <p:nvSpPr>
          <p:cNvPr id="665" name="Google Shape;665;p55"/>
          <p:cNvSpPr txBox="1"/>
          <p:nvPr>
            <p:ph type="title"/>
          </p:nvPr>
        </p:nvSpPr>
        <p:spPr>
          <a:xfrm>
            <a:off x="483175" y="450025"/>
            <a:ext cx="8184600" cy="758100"/>
          </a:xfrm>
          <a:prstGeom prst="rect">
            <a:avLst/>
          </a:prstGeom>
        </p:spPr>
        <p:txBody>
          <a:bodyPr anchorCtr="0" anchor="ctr" bIns="0" lIns="0" spcFirstLastPara="1" rIns="91425" wrap="square" tIns="0">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666" name="Google Shape;666;p55"/>
          <p:cNvSpPr txBox="1"/>
          <p:nvPr>
            <p:ph idx="1" type="body"/>
          </p:nvPr>
        </p:nvSpPr>
        <p:spPr>
          <a:xfrm>
            <a:off x="483150" y="2237788"/>
            <a:ext cx="3619800" cy="2373600"/>
          </a:xfrm>
          <a:prstGeom prst="rect">
            <a:avLst/>
          </a:prstGeom>
        </p:spPr>
        <p:txBody>
          <a:bodyPr anchorCtr="0" anchor="t" bIns="91425" lIns="0" spcFirstLastPara="1" rIns="91425" wrap="square" tIns="91425">
            <a:noAutofit/>
          </a:bodyPr>
          <a:lstStyle>
            <a:lvl1pPr indent="-292100" lvl="0" marL="457200">
              <a:spcBef>
                <a:spcPts val="0"/>
              </a:spcBef>
              <a:spcAft>
                <a:spcPts val="0"/>
              </a:spcAft>
              <a:buSzPts val="1000"/>
              <a:buChar char="●"/>
              <a:defRPr/>
            </a:lvl1pPr>
            <a:lvl2pPr indent="-292100" lvl="1" marL="914400">
              <a:spcBef>
                <a:spcPts val="800"/>
              </a:spcBef>
              <a:spcAft>
                <a:spcPts val="0"/>
              </a:spcAft>
              <a:buSzPts val="1000"/>
              <a:buChar char="○"/>
              <a:defRPr/>
            </a:lvl2pPr>
            <a:lvl3pPr indent="-292100" lvl="2" marL="1371600">
              <a:spcBef>
                <a:spcPts val="800"/>
              </a:spcBef>
              <a:spcAft>
                <a:spcPts val="0"/>
              </a:spcAft>
              <a:buSzPts val="1000"/>
              <a:buChar char="■"/>
              <a:defRPr/>
            </a:lvl3pPr>
            <a:lvl4pPr indent="-292100" lvl="3" marL="1828800">
              <a:spcBef>
                <a:spcPts val="800"/>
              </a:spcBef>
              <a:spcAft>
                <a:spcPts val="0"/>
              </a:spcAft>
              <a:buSzPts val="1000"/>
              <a:buChar char="●"/>
              <a:defRPr/>
            </a:lvl4pPr>
            <a:lvl5pPr indent="-292100" lvl="4" marL="2286000">
              <a:spcBef>
                <a:spcPts val="800"/>
              </a:spcBef>
              <a:spcAft>
                <a:spcPts val="0"/>
              </a:spcAft>
              <a:buSzPts val="1000"/>
              <a:buChar char="○"/>
              <a:defRPr/>
            </a:lvl5pPr>
            <a:lvl6pPr indent="-292100" lvl="5" marL="2743200">
              <a:spcBef>
                <a:spcPts val="800"/>
              </a:spcBef>
              <a:spcAft>
                <a:spcPts val="0"/>
              </a:spcAft>
              <a:buSzPts val="1000"/>
              <a:buChar char="■"/>
              <a:defRPr/>
            </a:lvl6pPr>
            <a:lvl7pPr indent="-292100" lvl="6" marL="3200400">
              <a:spcBef>
                <a:spcPts val="800"/>
              </a:spcBef>
              <a:spcAft>
                <a:spcPts val="0"/>
              </a:spcAft>
              <a:buSzPts val="1000"/>
              <a:buChar char="●"/>
              <a:defRPr/>
            </a:lvl7pPr>
            <a:lvl8pPr indent="-292100" lvl="7" marL="3657600">
              <a:spcBef>
                <a:spcPts val="800"/>
              </a:spcBef>
              <a:spcAft>
                <a:spcPts val="0"/>
              </a:spcAft>
              <a:buSzPts val="1000"/>
              <a:buChar char="○"/>
              <a:defRPr/>
            </a:lvl8pPr>
            <a:lvl9pPr indent="-292100" lvl="8" marL="4114800">
              <a:spcBef>
                <a:spcPts val="800"/>
              </a:spcBef>
              <a:spcAft>
                <a:spcPts val="800"/>
              </a:spcAft>
              <a:buSzPts val="1000"/>
              <a:buChar char="■"/>
              <a:defRPr/>
            </a:lvl9pPr>
          </a:lstStyle>
          <a:p/>
        </p:txBody>
      </p:sp>
      <p:sp>
        <p:nvSpPr>
          <p:cNvPr id="667" name="Google Shape;667;p55"/>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68" name="Google Shape;668;p55"/>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69" name="Google Shape;669;p55"/>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670" name="Shape 670"/>
        <p:cNvGrpSpPr/>
        <p:nvPr/>
      </p:nvGrpSpPr>
      <p:grpSpPr>
        <a:xfrm>
          <a:off x="0" y="0"/>
          <a:ext cx="0" cy="0"/>
          <a:chOff x="0" y="0"/>
          <a:chExt cx="0" cy="0"/>
        </a:xfrm>
      </p:grpSpPr>
      <p:sp>
        <p:nvSpPr>
          <p:cNvPr id="671" name="Google Shape;671;p56"/>
          <p:cNvSpPr txBox="1"/>
          <p:nvPr>
            <p:ph idx="1" type="body"/>
          </p:nvPr>
        </p:nvSpPr>
        <p:spPr>
          <a:xfrm>
            <a:off x="483175" y="2417500"/>
            <a:ext cx="2455500" cy="2373600"/>
          </a:xfrm>
          <a:prstGeom prst="rect">
            <a:avLst/>
          </a:prstGeom>
        </p:spPr>
        <p:txBody>
          <a:bodyPr anchorCtr="0" anchor="t" bIns="91425" lIns="0" spcFirstLastPara="1" rIns="91425" wrap="square" tIns="91425">
            <a:noAutofit/>
          </a:bodyPr>
          <a:lstStyle>
            <a:lvl1pPr indent="-292100" lvl="0" marL="457200">
              <a:spcBef>
                <a:spcPts val="0"/>
              </a:spcBef>
              <a:spcAft>
                <a:spcPts val="0"/>
              </a:spcAft>
              <a:buSzPts val="1000"/>
              <a:buChar char="●"/>
              <a:defRPr/>
            </a:lvl1pPr>
            <a:lvl2pPr indent="-292100" lvl="1" marL="914400">
              <a:spcBef>
                <a:spcPts val="800"/>
              </a:spcBef>
              <a:spcAft>
                <a:spcPts val="0"/>
              </a:spcAft>
              <a:buSzPts val="1000"/>
              <a:buChar char="○"/>
              <a:defRPr/>
            </a:lvl2pPr>
            <a:lvl3pPr indent="-292100" lvl="2" marL="1371600">
              <a:spcBef>
                <a:spcPts val="800"/>
              </a:spcBef>
              <a:spcAft>
                <a:spcPts val="0"/>
              </a:spcAft>
              <a:buSzPts val="1000"/>
              <a:buChar char="■"/>
              <a:defRPr/>
            </a:lvl3pPr>
            <a:lvl4pPr indent="-292100" lvl="3" marL="1828800">
              <a:spcBef>
                <a:spcPts val="800"/>
              </a:spcBef>
              <a:spcAft>
                <a:spcPts val="0"/>
              </a:spcAft>
              <a:buSzPts val="1000"/>
              <a:buChar char="●"/>
              <a:defRPr/>
            </a:lvl4pPr>
            <a:lvl5pPr indent="-292100" lvl="4" marL="2286000">
              <a:spcBef>
                <a:spcPts val="800"/>
              </a:spcBef>
              <a:spcAft>
                <a:spcPts val="0"/>
              </a:spcAft>
              <a:buSzPts val="1000"/>
              <a:buChar char="○"/>
              <a:defRPr/>
            </a:lvl5pPr>
            <a:lvl6pPr indent="-292100" lvl="5" marL="2743200">
              <a:spcBef>
                <a:spcPts val="800"/>
              </a:spcBef>
              <a:spcAft>
                <a:spcPts val="0"/>
              </a:spcAft>
              <a:buSzPts val="1000"/>
              <a:buChar char="■"/>
              <a:defRPr/>
            </a:lvl6pPr>
            <a:lvl7pPr indent="-292100" lvl="6" marL="3200400">
              <a:spcBef>
                <a:spcPts val="800"/>
              </a:spcBef>
              <a:spcAft>
                <a:spcPts val="0"/>
              </a:spcAft>
              <a:buSzPts val="1000"/>
              <a:buChar char="●"/>
              <a:defRPr/>
            </a:lvl7pPr>
            <a:lvl8pPr indent="-292100" lvl="7" marL="3657600">
              <a:spcBef>
                <a:spcPts val="800"/>
              </a:spcBef>
              <a:spcAft>
                <a:spcPts val="0"/>
              </a:spcAft>
              <a:buSzPts val="1000"/>
              <a:buChar char="○"/>
              <a:defRPr/>
            </a:lvl8pPr>
            <a:lvl9pPr indent="-292100" lvl="8" marL="4114800">
              <a:spcBef>
                <a:spcPts val="800"/>
              </a:spcBef>
              <a:spcAft>
                <a:spcPts val="800"/>
              </a:spcAft>
              <a:buSzPts val="1000"/>
              <a:buChar char="■"/>
              <a:defRPr/>
            </a:lvl9pPr>
          </a:lstStyle>
          <a:p/>
        </p:txBody>
      </p:sp>
      <p:sp>
        <p:nvSpPr>
          <p:cNvPr id="672" name="Google Shape;672;p56"/>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73" name="Google Shape;673;p56"/>
          <p:cNvSpPr txBox="1"/>
          <p:nvPr>
            <p:ph type="title"/>
          </p:nvPr>
        </p:nvSpPr>
        <p:spPr>
          <a:xfrm>
            <a:off x="483175" y="450025"/>
            <a:ext cx="8184600" cy="758100"/>
          </a:xfrm>
          <a:prstGeom prst="rect">
            <a:avLst/>
          </a:prstGeom>
        </p:spPr>
        <p:txBody>
          <a:bodyPr anchorCtr="0" anchor="ctr" bIns="0" lIns="0" spcFirstLastPara="1" rIns="91425" wrap="square" tIns="0">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674" name="Google Shape;674;p56"/>
          <p:cNvSpPr txBox="1"/>
          <p:nvPr>
            <p:ph idx="3"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75" name="Google Shape;675;p56"/>
          <p:cNvSpPr txBox="1"/>
          <p:nvPr>
            <p:ph idx="4"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76" name="Google Shape;676;p56"/>
          <p:cNvSpPr txBox="1"/>
          <p:nvPr>
            <p:ph idx="5"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77" name="Google Shape;677;p56"/>
          <p:cNvSpPr txBox="1"/>
          <p:nvPr>
            <p:ph idx="6"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678" name="Shape 678"/>
        <p:cNvGrpSpPr/>
        <p:nvPr/>
      </p:nvGrpSpPr>
      <p:grpSpPr>
        <a:xfrm>
          <a:off x="0" y="0"/>
          <a:ext cx="0" cy="0"/>
          <a:chOff x="0" y="0"/>
          <a:chExt cx="0" cy="0"/>
        </a:xfrm>
      </p:grpSpPr>
      <p:sp>
        <p:nvSpPr>
          <p:cNvPr id="679" name="Google Shape;679;p57"/>
          <p:cNvSpPr txBox="1"/>
          <p:nvPr>
            <p:ph idx="1" type="body"/>
          </p:nvPr>
        </p:nvSpPr>
        <p:spPr>
          <a:xfrm>
            <a:off x="366725" y="1759093"/>
            <a:ext cx="3838500" cy="1138500"/>
          </a:xfrm>
          <a:prstGeom prst="rect">
            <a:avLst/>
          </a:prstGeom>
        </p:spPr>
        <p:txBody>
          <a:bodyPr anchorCtr="0" anchor="t" bIns="91425" lIns="0" spcFirstLastPara="1" rIns="91425" wrap="square" tIns="91425">
            <a:noAutofit/>
          </a:bodyPr>
          <a:lstStyle>
            <a:lvl1pPr indent="-317500" lvl="0" marL="457200">
              <a:spcBef>
                <a:spcPts val="0"/>
              </a:spcBef>
              <a:spcAft>
                <a:spcPts val="0"/>
              </a:spcAft>
              <a:buSzPts val="1400"/>
              <a:buChar char="●"/>
              <a:defRPr sz="1400"/>
            </a:lvl1pPr>
            <a:lvl2pPr indent="-292100" lvl="1" marL="914400">
              <a:spcBef>
                <a:spcPts val="800"/>
              </a:spcBef>
              <a:spcAft>
                <a:spcPts val="0"/>
              </a:spcAft>
              <a:buSzPts val="1000"/>
              <a:buChar char="○"/>
              <a:defRPr/>
            </a:lvl2pPr>
            <a:lvl3pPr indent="-292100" lvl="2" marL="1371600">
              <a:spcBef>
                <a:spcPts val="800"/>
              </a:spcBef>
              <a:spcAft>
                <a:spcPts val="0"/>
              </a:spcAft>
              <a:buSzPts val="1000"/>
              <a:buChar char="■"/>
              <a:defRPr/>
            </a:lvl3pPr>
            <a:lvl4pPr indent="-292100" lvl="3" marL="1828800">
              <a:spcBef>
                <a:spcPts val="800"/>
              </a:spcBef>
              <a:spcAft>
                <a:spcPts val="0"/>
              </a:spcAft>
              <a:buSzPts val="1000"/>
              <a:buChar char="●"/>
              <a:defRPr/>
            </a:lvl4pPr>
            <a:lvl5pPr indent="-292100" lvl="4" marL="2286000">
              <a:spcBef>
                <a:spcPts val="800"/>
              </a:spcBef>
              <a:spcAft>
                <a:spcPts val="0"/>
              </a:spcAft>
              <a:buSzPts val="1000"/>
              <a:buChar char="○"/>
              <a:defRPr/>
            </a:lvl5pPr>
            <a:lvl6pPr indent="-292100" lvl="5" marL="2743200">
              <a:spcBef>
                <a:spcPts val="800"/>
              </a:spcBef>
              <a:spcAft>
                <a:spcPts val="0"/>
              </a:spcAft>
              <a:buSzPts val="1000"/>
              <a:buChar char="■"/>
              <a:defRPr/>
            </a:lvl6pPr>
            <a:lvl7pPr indent="-292100" lvl="6" marL="3200400">
              <a:spcBef>
                <a:spcPts val="800"/>
              </a:spcBef>
              <a:spcAft>
                <a:spcPts val="0"/>
              </a:spcAft>
              <a:buSzPts val="1000"/>
              <a:buChar char="●"/>
              <a:defRPr/>
            </a:lvl7pPr>
            <a:lvl8pPr indent="-292100" lvl="7" marL="3657600">
              <a:spcBef>
                <a:spcPts val="800"/>
              </a:spcBef>
              <a:spcAft>
                <a:spcPts val="0"/>
              </a:spcAft>
              <a:buSzPts val="1000"/>
              <a:buChar char="○"/>
              <a:defRPr/>
            </a:lvl8pPr>
            <a:lvl9pPr indent="-292100" lvl="8" marL="4114800">
              <a:spcBef>
                <a:spcPts val="800"/>
              </a:spcBef>
              <a:spcAft>
                <a:spcPts val="800"/>
              </a:spcAft>
              <a:buSzPts val="1000"/>
              <a:buChar char="■"/>
              <a:defRPr/>
            </a:lvl9pPr>
          </a:lstStyle>
          <a:p/>
        </p:txBody>
      </p:sp>
      <p:sp>
        <p:nvSpPr>
          <p:cNvPr id="680" name="Google Shape;680;p57"/>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81" name="Google Shape;681;p57"/>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82" name="Google Shape;682;p57"/>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83" name="Google Shape;683;p57"/>
          <p:cNvSpPr txBox="1"/>
          <p:nvPr>
            <p:ph type="title"/>
          </p:nvPr>
        </p:nvSpPr>
        <p:spPr>
          <a:xfrm>
            <a:off x="366750" y="450025"/>
            <a:ext cx="8184600" cy="758100"/>
          </a:xfrm>
          <a:prstGeom prst="rect">
            <a:avLst/>
          </a:prstGeom>
        </p:spPr>
        <p:txBody>
          <a:bodyPr anchorCtr="0" anchor="ctr" bIns="0" lIns="0" spcFirstLastPara="1" rIns="91425" wrap="square" tIns="0">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684" name="Google Shape;684;p57"/>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85" name="Google Shape;685;p57"/>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86" name="Google Shape;686;p57"/>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87" name="Google Shape;687;p57"/>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688" name="Shape 688"/>
        <p:cNvGrpSpPr/>
        <p:nvPr/>
      </p:nvGrpSpPr>
      <p:grpSpPr>
        <a:xfrm>
          <a:off x="0" y="0"/>
          <a:ext cx="0" cy="0"/>
          <a:chOff x="0" y="0"/>
          <a:chExt cx="0" cy="0"/>
        </a:xfrm>
      </p:grpSpPr>
      <p:sp>
        <p:nvSpPr>
          <p:cNvPr id="689" name="Google Shape;689;p58"/>
          <p:cNvSpPr txBox="1"/>
          <p:nvPr>
            <p:ph type="title"/>
          </p:nvPr>
        </p:nvSpPr>
        <p:spPr>
          <a:xfrm>
            <a:off x="311700" y="445025"/>
            <a:ext cx="8520600" cy="572700"/>
          </a:xfrm>
          <a:prstGeom prst="rect">
            <a:avLst/>
          </a:prstGeom>
        </p:spPr>
        <p:txBody>
          <a:bodyPr anchorCtr="0" anchor="t" bIns="0" lIns="0" spcFirstLastPara="1" rIns="91425" wrap="square" tIns="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690" name="Google Shape;690;p58"/>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691" name="Shape 691"/>
        <p:cNvGrpSpPr/>
        <p:nvPr/>
      </p:nvGrpSpPr>
      <p:grpSpPr>
        <a:xfrm>
          <a:off x="0" y="0"/>
          <a:ext cx="0" cy="0"/>
          <a:chOff x="0" y="0"/>
          <a:chExt cx="0" cy="0"/>
        </a:xfrm>
      </p:grpSpPr>
      <p:sp>
        <p:nvSpPr>
          <p:cNvPr id="692" name="Google Shape;692;p59"/>
          <p:cNvSpPr txBox="1"/>
          <p:nvPr>
            <p:ph idx="1" type="body"/>
          </p:nvPr>
        </p:nvSpPr>
        <p:spPr>
          <a:xfrm>
            <a:off x="311700" y="4080225"/>
            <a:ext cx="4027500" cy="926100"/>
          </a:xfrm>
          <a:prstGeom prst="rect">
            <a:avLst/>
          </a:prstGeom>
        </p:spPr>
        <p:txBody>
          <a:bodyPr anchorCtr="0" anchor="t" bIns="91425" lIns="0"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sp>
        <p:nvSpPr>
          <p:cNvPr id="693" name="Google Shape;693;p59"/>
          <p:cNvSpPr/>
          <p:nvPr>
            <p:ph idx="2" type="pic"/>
          </p:nvPr>
        </p:nvSpPr>
        <p:spPr>
          <a:xfrm>
            <a:off x="4804825" y="1133300"/>
            <a:ext cx="4027500" cy="2392800"/>
          </a:xfrm>
          <a:prstGeom prst="rect">
            <a:avLst/>
          </a:prstGeom>
          <a:noFill/>
          <a:ln>
            <a:noFill/>
          </a:ln>
        </p:spPr>
      </p:sp>
      <p:sp>
        <p:nvSpPr>
          <p:cNvPr id="694" name="Google Shape;694;p59"/>
          <p:cNvSpPr/>
          <p:nvPr>
            <p:ph idx="3" type="pic"/>
          </p:nvPr>
        </p:nvSpPr>
        <p:spPr>
          <a:xfrm>
            <a:off x="311725" y="1133300"/>
            <a:ext cx="4027500" cy="2392800"/>
          </a:xfrm>
          <a:prstGeom prst="rect">
            <a:avLst/>
          </a:prstGeom>
          <a:noFill/>
          <a:ln>
            <a:noFill/>
          </a:ln>
        </p:spPr>
      </p:sp>
      <p:sp>
        <p:nvSpPr>
          <p:cNvPr id="695" name="Google Shape;695;p59"/>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96" name="Google Shape;696;p59"/>
          <p:cNvSpPr txBox="1"/>
          <p:nvPr>
            <p:ph type="title"/>
          </p:nvPr>
        </p:nvSpPr>
        <p:spPr>
          <a:xfrm>
            <a:off x="311700" y="445025"/>
            <a:ext cx="8520600" cy="572700"/>
          </a:xfrm>
          <a:prstGeom prst="rect">
            <a:avLst/>
          </a:prstGeom>
        </p:spPr>
        <p:txBody>
          <a:bodyPr anchorCtr="0" anchor="t" bIns="0" lIns="0" spcFirstLastPara="1" rIns="91425" wrap="square" tIns="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697" name="Google Shape;697;p59"/>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698" name="Google Shape;698;p59"/>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699" name="Shape 699"/>
        <p:cNvGrpSpPr/>
        <p:nvPr/>
      </p:nvGrpSpPr>
      <p:grpSpPr>
        <a:xfrm>
          <a:off x="0" y="0"/>
          <a:ext cx="0" cy="0"/>
          <a:chOff x="0" y="0"/>
          <a:chExt cx="0" cy="0"/>
        </a:xfrm>
      </p:grpSpPr>
      <p:sp>
        <p:nvSpPr>
          <p:cNvPr id="700" name="Google Shape;700;p60"/>
          <p:cNvSpPr txBox="1"/>
          <p:nvPr>
            <p:ph idx="1" type="body"/>
          </p:nvPr>
        </p:nvSpPr>
        <p:spPr>
          <a:xfrm>
            <a:off x="311700" y="3911700"/>
            <a:ext cx="2627100" cy="1018500"/>
          </a:xfrm>
          <a:prstGeom prst="rect">
            <a:avLst/>
          </a:prstGeom>
        </p:spPr>
        <p:txBody>
          <a:bodyPr anchorCtr="0" anchor="t" bIns="91425" lIns="0"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sp>
        <p:nvSpPr>
          <p:cNvPr id="701" name="Google Shape;701;p60"/>
          <p:cNvSpPr/>
          <p:nvPr>
            <p:ph idx="2" type="pic"/>
          </p:nvPr>
        </p:nvSpPr>
        <p:spPr>
          <a:xfrm>
            <a:off x="6205225" y="1128325"/>
            <a:ext cx="2627100" cy="2273100"/>
          </a:xfrm>
          <a:prstGeom prst="rect">
            <a:avLst/>
          </a:prstGeom>
          <a:noFill/>
          <a:ln>
            <a:noFill/>
          </a:ln>
        </p:spPr>
      </p:sp>
      <p:sp>
        <p:nvSpPr>
          <p:cNvPr id="702" name="Google Shape;702;p60"/>
          <p:cNvSpPr/>
          <p:nvPr>
            <p:ph idx="3" type="pic"/>
          </p:nvPr>
        </p:nvSpPr>
        <p:spPr>
          <a:xfrm>
            <a:off x="311725" y="1128325"/>
            <a:ext cx="2627100" cy="2273100"/>
          </a:xfrm>
          <a:prstGeom prst="rect">
            <a:avLst/>
          </a:prstGeom>
          <a:noFill/>
          <a:ln>
            <a:noFill/>
          </a:ln>
        </p:spPr>
      </p:sp>
      <p:sp>
        <p:nvSpPr>
          <p:cNvPr id="703" name="Google Shape;703;p60"/>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04" name="Google Shape;704;p60"/>
          <p:cNvSpPr/>
          <p:nvPr>
            <p:ph idx="5" type="pic"/>
          </p:nvPr>
        </p:nvSpPr>
        <p:spPr>
          <a:xfrm>
            <a:off x="3255250" y="1128325"/>
            <a:ext cx="2627100" cy="2273100"/>
          </a:xfrm>
          <a:prstGeom prst="rect">
            <a:avLst/>
          </a:prstGeom>
          <a:noFill/>
          <a:ln>
            <a:noFill/>
          </a:ln>
        </p:spPr>
      </p:sp>
      <p:sp>
        <p:nvSpPr>
          <p:cNvPr id="705" name="Google Shape;705;p60"/>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06" name="Google Shape;706;p60"/>
          <p:cNvSpPr txBox="1"/>
          <p:nvPr>
            <p:ph type="title"/>
          </p:nvPr>
        </p:nvSpPr>
        <p:spPr>
          <a:xfrm>
            <a:off x="311700" y="445025"/>
            <a:ext cx="8520600" cy="572700"/>
          </a:xfrm>
          <a:prstGeom prst="rect">
            <a:avLst/>
          </a:prstGeom>
        </p:spPr>
        <p:txBody>
          <a:bodyPr anchorCtr="0" anchor="t" bIns="0" lIns="0" spcFirstLastPara="1" rIns="91425" wrap="square" tIns="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707" name="Google Shape;707;p60"/>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708" name="Google Shape;708;p60"/>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709" name="Google Shape;709;p60"/>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710" name="Shape 710"/>
        <p:cNvGrpSpPr/>
        <p:nvPr/>
      </p:nvGrpSpPr>
      <p:grpSpPr>
        <a:xfrm>
          <a:off x="0" y="0"/>
          <a:ext cx="0" cy="0"/>
          <a:chOff x="0" y="0"/>
          <a:chExt cx="0" cy="0"/>
        </a:xfrm>
      </p:grpSpPr>
      <p:sp>
        <p:nvSpPr>
          <p:cNvPr id="711" name="Google Shape;711;p61"/>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712" name="Shape 712"/>
        <p:cNvGrpSpPr/>
        <p:nvPr/>
      </p:nvGrpSpPr>
      <p:grpSpPr>
        <a:xfrm>
          <a:off x="0" y="0"/>
          <a:ext cx="0" cy="0"/>
          <a:chOff x="0" y="0"/>
          <a:chExt cx="0" cy="0"/>
        </a:xfrm>
      </p:grpSpPr>
      <p:sp>
        <p:nvSpPr>
          <p:cNvPr id="713" name="Google Shape;713;p62"/>
          <p:cNvSpPr/>
          <p:nvPr>
            <p:ph idx="2" type="pic"/>
          </p:nvPr>
        </p:nvSpPr>
        <p:spPr>
          <a:xfrm>
            <a:off x="3389600" y="118913"/>
            <a:ext cx="1643700" cy="1535100"/>
          </a:xfrm>
          <a:prstGeom prst="rect">
            <a:avLst/>
          </a:prstGeom>
          <a:noFill/>
          <a:ln>
            <a:noFill/>
          </a:ln>
        </p:spPr>
      </p:sp>
      <p:sp>
        <p:nvSpPr>
          <p:cNvPr id="714" name="Google Shape;714;p62"/>
          <p:cNvSpPr/>
          <p:nvPr>
            <p:ph idx="3" type="pic"/>
          </p:nvPr>
        </p:nvSpPr>
        <p:spPr>
          <a:xfrm>
            <a:off x="5195935" y="118913"/>
            <a:ext cx="1643700" cy="1535100"/>
          </a:xfrm>
          <a:prstGeom prst="rect">
            <a:avLst/>
          </a:prstGeom>
          <a:noFill/>
          <a:ln>
            <a:noFill/>
          </a:ln>
        </p:spPr>
      </p:sp>
      <p:sp>
        <p:nvSpPr>
          <p:cNvPr id="715" name="Google Shape;715;p62"/>
          <p:cNvSpPr/>
          <p:nvPr>
            <p:ph idx="4" type="pic"/>
          </p:nvPr>
        </p:nvSpPr>
        <p:spPr>
          <a:xfrm>
            <a:off x="7002270" y="118913"/>
            <a:ext cx="1643700" cy="1535100"/>
          </a:xfrm>
          <a:prstGeom prst="rect">
            <a:avLst/>
          </a:prstGeom>
          <a:noFill/>
          <a:ln>
            <a:noFill/>
          </a:ln>
        </p:spPr>
      </p:sp>
      <p:sp>
        <p:nvSpPr>
          <p:cNvPr id="716" name="Google Shape;716;p62"/>
          <p:cNvSpPr/>
          <p:nvPr>
            <p:ph idx="5" type="pic"/>
          </p:nvPr>
        </p:nvSpPr>
        <p:spPr>
          <a:xfrm>
            <a:off x="3389588" y="1804212"/>
            <a:ext cx="1643700" cy="1535100"/>
          </a:xfrm>
          <a:prstGeom prst="rect">
            <a:avLst/>
          </a:prstGeom>
          <a:noFill/>
          <a:ln>
            <a:noFill/>
          </a:ln>
        </p:spPr>
      </p:sp>
      <p:sp>
        <p:nvSpPr>
          <p:cNvPr id="717" name="Google Shape;717;p62"/>
          <p:cNvSpPr/>
          <p:nvPr>
            <p:ph idx="6" type="pic"/>
          </p:nvPr>
        </p:nvSpPr>
        <p:spPr>
          <a:xfrm>
            <a:off x="5195922" y="1804212"/>
            <a:ext cx="1643700" cy="1535100"/>
          </a:xfrm>
          <a:prstGeom prst="rect">
            <a:avLst/>
          </a:prstGeom>
          <a:noFill/>
          <a:ln>
            <a:noFill/>
          </a:ln>
        </p:spPr>
      </p:sp>
      <p:sp>
        <p:nvSpPr>
          <p:cNvPr id="718" name="Google Shape;718;p62"/>
          <p:cNvSpPr/>
          <p:nvPr>
            <p:ph idx="7" type="pic"/>
          </p:nvPr>
        </p:nvSpPr>
        <p:spPr>
          <a:xfrm>
            <a:off x="7002257" y="1804212"/>
            <a:ext cx="1643700" cy="1535100"/>
          </a:xfrm>
          <a:prstGeom prst="rect">
            <a:avLst/>
          </a:prstGeom>
          <a:noFill/>
          <a:ln>
            <a:noFill/>
          </a:ln>
        </p:spPr>
      </p:sp>
      <p:sp>
        <p:nvSpPr>
          <p:cNvPr id="719" name="Google Shape;719;p62"/>
          <p:cNvSpPr txBox="1"/>
          <p:nvPr>
            <p:ph type="title"/>
          </p:nvPr>
        </p:nvSpPr>
        <p:spPr>
          <a:xfrm>
            <a:off x="351550" y="445025"/>
            <a:ext cx="2596800" cy="1706400"/>
          </a:xfrm>
          <a:prstGeom prst="rect">
            <a:avLst/>
          </a:prstGeom>
        </p:spPr>
        <p:txBody>
          <a:bodyPr anchorCtr="0" anchor="t" bIns="0" lIns="0" spcFirstLastPara="1" rIns="91425" wrap="square" tIns="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720" name="Google Shape;720;p62"/>
          <p:cNvSpPr/>
          <p:nvPr>
            <p:ph idx="8" type="pic"/>
          </p:nvPr>
        </p:nvSpPr>
        <p:spPr>
          <a:xfrm>
            <a:off x="3389588" y="3489487"/>
            <a:ext cx="1643700" cy="1535100"/>
          </a:xfrm>
          <a:prstGeom prst="rect">
            <a:avLst/>
          </a:prstGeom>
          <a:noFill/>
          <a:ln>
            <a:noFill/>
          </a:ln>
        </p:spPr>
      </p:sp>
      <p:sp>
        <p:nvSpPr>
          <p:cNvPr id="721" name="Google Shape;721;p62"/>
          <p:cNvSpPr/>
          <p:nvPr>
            <p:ph idx="9" type="pic"/>
          </p:nvPr>
        </p:nvSpPr>
        <p:spPr>
          <a:xfrm>
            <a:off x="5195922" y="3489487"/>
            <a:ext cx="1643700" cy="1535100"/>
          </a:xfrm>
          <a:prstGeom prst="rect">
            <a:avLst/>
          </a:prstGeom>
          <a:noFill/>
          <a:ln>
            <a:noFill/>
          </a:ln>
        </p:spPr>
      </p:sp>
      <p:sp>
        <p:nvSpPr>
          <p:cNvPr id="722" name="Google Shape;722;p62"/>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0"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273" name="Shape 273"/>
        <p:cNvGrpSpPr/>
        <p:nvPr/>
      </p:nvGrpSpPr>
      <p:grpSpPr>
        <a:xfrm>
          <a:off x="0" y="0"/>
          <a:ext cx="0" cy="0"/>
          <a:chOff x="0" y="0"/>
          <a:chExt cx="0" cy="0"/>
        </a:xfrm>
      </p:grpSpPr>
      <p:sp>
        <p:nvSpPr>
          <p:cNvPr id="274" name="Google Shape;274;p13"/>
          <p:cNvSpPr txBox="1"/>
          <p:nvPr>
            <p:ph idx="1" type="body"/>
          </p:nvPr>
        </p:nvSpPr>
        <p:spPr>
          <a:xfrm>
            <a:off x="228600" y="1833125"/>
            <a:ext cx="5760600" cy="3460200"/>
          </a:xfrm>
          <a:prstGeom prst="rect">
            <a:avLst/>
          </a:prstGeom>
          <a:noFill/>
          <a:ln>
            <a:noFill/>
          </a:ln>
        </p:spPr>
        <p:txBody>
          <a:bodyPr anchorCtr="0" anchor="t" bIns="91425" lIns="0" spcFirstLastPara="1" rIns="91425" wrap="square" tIns="91425">
            <a:noAutofit/>
          </a:bodyPr>
          <a:lstStyle>
            <a:lvl1pPr indent="-292100" lvl="0" marL="457200">
              <a:lnSpc>
                <a:spcPct val="115000"/>
              </a:lnSpc>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1pPr>
            <a:lvl2pPr indent="-292100" lvl="1" marL="914400">
              <a:lnSpc>
                <a:spcPct val="115000"/>
              </a:lnSpc>
              <a:spcBef>
                <a:spcPts val="80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2pPr>
            <a:lvl3pPr indent="-292100" lvl="2" marL="1371600">
              <a:lnSpc>
                <a:spcPct val="115000"/>
              </a:lnSpc>
              <a:spcBef>
                <a:spcPts val="80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3pPr>
            <a:lvl4pPr indent="-292100" lvl="3" marL="1828800">
              <a:lnSpc>
                <a:spcPct val="115000"/>
              </a:lnSpc>
              <a:spcBef>
                <a:spcPts val="80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4pPr>
            <a:lvl5pPr indent="-292100" lvl="4" marL="2286000">
              <a:lnSpc>
                <a:spcPct val="115000"/>
              </a:lnSpc>
              <a:spcBef>
                <a:spcPts val="80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5pPr>
            <a:lvl6pPr indent="-292100" lvl="5" marL="2743200">
              <a:lnSpc>
                <a:spcPct val="115000"/>
              </a:lnSpc>
              <a:spcBef>
                <a:spcPts val="80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6pPr>
            <a:lvl7pPr indent="-292100" lvl="6" marL="3200400">
              <a:lnSpc>
                <a:spcPct val="115000"/>
              </a:lnSpc>
              <a:spcBef>
                <a:spcPts val="80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7pPr>
            <a:lvl8pPr indent="-292100" lvl="7" marL="3657600">
              <a:lnSpc>
                <a:spcPct val="115000"/>
              </a:lnSpc>
              <a:spcBef>
                <a:spcPts val="80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8pPr>
            <a:lvl9pPr indent="-292100" lvl="8" marL="4114800">
              <a:lnSpc>
                <a:spcPct val="115000"/>
              </a:lnSpc>
              <a:spcBef>
                <a:spcPts val="800"/>
              </a:spcBef>
              <a:spcAft>
                <a:spcPts val="80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9pPr>
          </a:lstStyle>
          <a:p/>
        </p:txBody>
      </p:sp>
      <p:sp>
        <p:nvSpPr>
          <p:cNvPr id="275" name="Google Shape;275;p13"/>
          <p:cNvSpPr txBox="1"/>
          <p:nvPr>
            <p:ph type="title"/>
          </p:nvPr>
        </p:nvSpPr>
        <p:spPr>
          <a:xfrm>
            <a:off x="228600" y="256925"/>
            <a:ext cx="8628300" cy="587700"/>
          </a:xfrm>
          <a:prstGeom prst="rect">
            <a:avLst/>
          </a:prstGeom>
          <a:noFill/>
          <a:ln>
            <a:noFill/>
          </a:ln>
        </p:spPr>
        <p:txBody>
          <a:bodyPr anchorCtr="0" anchor="t" bIns="0" lIns="0" spcFirstLastPara="1" rIns="91425" wrap="square" tIns="0">
            <a:spAutoFit/>
          </a:bodyPr>
          <a:lstStyle>
            <a:lvl1pPr lvl="0">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1pPr>
            <a:lvl2pPr lvl="1">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2pPr>
            <a:lvl3pPr lvl="2">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3pPr>
            <a:lvl4pPr lvl="3">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4pPr>
            <a:lvl5pPr lvl="4">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5pPr>
            <a:lvl6pPr lvl="5">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6pPr>
            <a:lvl7pPr lvl="6">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7pPr>
            <a:lvl8pPr lvl="7">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8pPr>
            <a:lvl9pPr lvl="8">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9pPr>
          </a:lstStyle>
          <a:p/>
        </p:txBody>
      </p:sp>
      <p:sp>
        <p:nvSpPr>
          <p:cNvPr id="276" name="Google Shape;276;p13"/>
          <p:cNvSpPr txBox="1"/>
          <p:nvPr>
            <p:ph idx="2" type="body"/>
          </p:nvPr>
        </p:nvSpPr>
        <p:spPr>
          <a:xfrm>
            <a:off x="4028050" y="1866850"/>
            <a:ext cx="3640800" cy="2424600"/>
          </a:xfrm>
          <a:prstGeom prst="rect">
            <a:avLst/>
          </a:prstGeom>
          <a:noFill/>
          <a:ln>
            <a:noFill/>
          </a:ln>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1pPr>
            <a:lvl2pPr indent="-292100" lvl="1" marL="9144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2pPr>
            <a:lvl3pPr indent="-292100" lvl="2" marL="13716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3pPr>
            <a:lvl4pPr indent="-292100" lvl="3" marL="18288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4pPr>
            <a:lvl5pPr indent="-292100" lvl="4" marL="22860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5pPr>
            <a:lvl6pPr indent="-292100" lvl="5" marL="27432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6pPr>
            <a:lvl7pPr indent="-292100" lvl="6" marL="32004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7pPr>
            <a:lvl8pPr indent="-292100" lvl="7" marL="36576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8pPr>
            <a:lvl9pPr indent="-292100" lvl="8" marL="41148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474">
          <p15:clr>
            <a:srgbClr val="E46962"/>
          </p15:clr>
        </p15:guide>
        <p15:guide id="2" pos="1548">
          <p15:clr>
            <a:srgbClr val="E46962"/>
          </p15:clr>
        </p15:guide>
        <p15:guide id="3" pos="2842">
          <p15:clr>
            <a:srgbClr val="E46962"/>
          </p15:clr>
        </p15:guide>
        <p15:guide id="4" pos="2916">
          <p15:clr>
            <a:srgbClr val="E46962"/>
          </p15:clr>
        </p15:guide>
        <p15:guide id="5" pos="4211">
          <p15:clr>
            <a:srgbClr val="E46962"/>
          </p15:clr>
        </p15:guide>
        <p15:guide id="6" pos="4285">
          <p15:clr>
            <a:srgbClr val="E46962"/>
          </p15:clr>
        </p15:guide>
        <p15:guide id="7" pos="1926">
          <p15:clr>
            <a:srgbClr val="E46962"/>
          </p15:clr>
        </p15:guide>
        <p15:guide id="8" pos="2007">
          <p15:clr>
            <a:srgbClr val="E46962"/>
          </p15:clr>
        </p15:guide>
        <p15:guide id="9" pos="3753">
          <p15:clr>
            <a:srgbClr val="E46962"/>
          </p15:clr>
        </p15:guide>
        <p15:guide id="10" pos="3833">
          <p15:clr>
            <a:srgbClr val="E46962"/>
          </p15:clr>
        </p15:guide>
        <p15:guide id="11" orient="horz" pos="299">
          <p15:clr>
            <a:srgbClr val="E46962"/>
          </p15:clr>
        </p15:guide>
        <p15:guide id="12" orient="horz" pos="907">
          <p15:clr>
            <a:srgbClr val="E46962"/>
          </p15:clr>
        </p15:guide>
        <p15:guide id="13" orient="horz" pos="981">
          <p15:clr>
            <a:srgbClr val="E46962"/>
          </p15:clr>
        </p15:guide>
        <p15:guide id="14" orient="horz" pos="1583">
          <p15:clr>
            <a:srgbClr val="E46962"/>
          </p15:clr>
        </p15:guide>
        <p15:guide id="15" orient="horz" pos="1657">
          <p15:clr>
            <a:srgbClr val="E46962"/>
          </p15:clr>
        </p15:guide>
        <p15:guide id="16" orient="horz" pos="2259">
          <p15:clr>
            <a:srgbClr val="E46962"/>
          </p15:clr>
        </p15:guide>
        <p15:guide id="17" orient="horz" pos="2333">
          <p15:clr>
            <a:srgbClr val="E46962"/>
          </p15:clr>
        </p15:guide>
        <p15:guide id="18" orient="horz" pos="2941">
          <p15:clr>
            <a:srgbClr val="E46962"/>
          </p15:clr>
        </p15:guide>
        <p15:guide id="19" pos="179">
          <p15:clr>
            <a:srgbClr val="E46962"/>
          </p15:clr>
        </p15:guide>
        <p15:guide id="20" orient="horz" pos="180">
          <p15:clr>
            <a:srgbClr val="E46962"/>
          </p15:clr>
        </p15:guide>
        <p15:guide id="21" orient="horz" pos="3061">
          <p15:clr>
            <a:srgbClr val="E46962"/>
          </p15:clr>
        </p15:guide>
        <p15:guide id="22" pos="5579">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63"/>
          <p:cNvSpPr/>
          <p:nvPr/>
        </p:nvSpPr>
        <p:spPr>
          <a:xfrm>
            <a:off x="226625" y="2071600"/>
            <a:ext cx="2901000" cy="12711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Instrument Sans Medium"/>
                <a:ea typeface="Instrument Sans Medium"/>
                <a:cs typeface="Instrument Sans Medium"/>
                <a:sym typeface="Instrument Sans Medium"/>
              </a:rPr>
              <a:t>Elisa Flores</a:t>
            </a:r>
            <a:endParaRPr sz="800">
              <a:solidFill>
                <a:schemeClr val="lt1"/>
              </a:solidFill>
              <a:latin typeface="Instrument Sans Medium"/>
              <a:ea typeface="Instrument Sans Medium"/>
              <a:cs typeface="Instrument Sans Medium"/>
              <a:sym typeface="Instrument Sans Medium"/>
            </a:endParaRPr>
          </a:p>
          <a:p>
            <a:pPr indent="0" lvl="0" marL="0" rtl="0" algn="ctr">
              <a:spcBef>
                <a:spcPts val="0"/>
              </a:spcBef>
              <a:spcAft>
                <a:spcPts val="0"/>
              </a:spcAft>
              <a:buNone/>
            </a:pPr>
            <a:r>
              <a:rPr lang="en" sz="800">
                <a:solidFill>
                  <a:schemeClr val="lt1"/>
                </a:solidFill>
                <a:latin typeface="Instrument Sans Medium"/>
                <a:ea typeface="Instrument Sans Medium"/>
                <a:cs typeface="Instrument Sans Medium"/>
                <a:sym typeface="Instrument Sans Medium"/>
              </a:rPr>
              <a:t>CSIT 100</a:t>
            </a:r>
            <a:endParaRPr sz="800">
              <a:solidFill>
                <a:schemeClr val="lt1"/>
              </a:solidFill>
              <a:latin typeface="Instrument Sans Medium"/>
              <a:ea typeface="Instrument Sans Medium"/>
              <a:cs typeface="Instrument Sans Medium"/>
              <a:sym typeface="Instrument Sans Medium"/>
            </a:endParaRPr>
          </a:p>
          <a:p>
            <a:pPr indent="0" lvl="0" marL="0" rtl="0" algn="ctr">
              <a:spcBef>
                <a:spcPts val="0"/>
              </a:spcBef>
              <a:spcAft>
                <a:spcPts val="0"/>
              </a:spcAft>
              <a:buNone/>
            </a:pPr>
            <a:r>
              <a:rPr lang="en" sz="800">
                <a:solidFill>
                  <a:schemeClr val="lt1"/>
                </a:solidFill>
                <a:latin typeface="Instrument Sans Medium"/>
                <a:ea typeface="Instrument Sans Medium"/>
                <a:cs typeface="Instrument Sans Medium"/>
                <a:sym typeface="Instrument Sans Medium"/>
              </a:rPr>
              <a:t>Professor Kaplun</a:t>
            </a:r>
            <a:endParaRPr sz="800">
              <a:solidFill>
                <a:schemeClr val="lt1"/>
              </a:solidFill>
              <a:latin typeface="Instrument Sans Medium"/>
              <a:ea typeface="Instrument Sans Medium"/>
              <a:cs typeface="Instrument Sans Medium"/>
              <a:sym typeface="Instrument Sans Medium"/>
            </a:endParaRPr>
          </a:p>
          <a:p>
            <a:pPr indent="0" lvl="0" marL="0" rtl="0" algn="ctr">
              <a:spcBef>
                <a:spcPts val="0"/>
              </a:spcBef>
              <a:spcAft>
                <a:spcPts val="0"/>
              </a:spcAft>
              <a:buNone/>
            </a:pPr>
            <a:r>
              <a:rPr lang="en" sz="800">
                <a:solidFill>
                  <a:schemeClr val="lt1"/>
                </a:solidFill>
                <a:latin typeface="Instrument Sans Medium"/>
                <a:ea typeface="Instrument Sans Medium"/>
                <a:cs typeface="Instrument Sans Medium"/>
                <a:sym typeface="Instrument Sans Medium"/>
              </a:rPr>
              <a:t>24 November 2025</a:t>
            </a:r>
            <a:endParaRPr sz="800">
              <a:solidFill>
                <a:schemeClr val="lt1"/>
              </a:solidFill>
              <a:latin typeface="Instrument Sans Medium"/>
              <a:ea typeface="Instrument Sans Medium"/>
              <a:cs typeface="Instrument Sans Medium"/>
              <a:sym typeface="Instrument Sans Medium"/>
            </a:endParaRPr>
          </a:p>
          <a:p>
            <a:pPr indent="0" lvl="0" marL="0" rtl="0" algn="ctr">
              <a:spcBef>
                <a:spcPts val="0"/>
              </a:spcBef>
              <a:spcAft>
                <a:spcPts val="0"/>
              </a:spcAft>
              <a:buNone/>
            </a:pPr>
            <a:r>
              <a:t/>
            </a:r>
            <a:endParaRPr sz="800">
              <a:solidFill>
                <a:schemeClr val="lt1"/>
              </a:solidFill>
              <a:latin typeface="Instrument Sans Medium"/>
              <a:ea typeface="Instrument Sans Medium"/>
              <a:cs typeface="Instrument Sans Medium"/>
              <a:sym typeface="Instrument Sans Medium"/>
            </a:endParaRPr>
          </a:p>
        </p:txBody>
      </p:sp>
      <p:sp>
        <p:nvSpPr>
          <p:cNvPr id="728" name="Google Shape;728;p63"/>
          <p:cNvSpPr txBox="1"/>
          <p:nvPr>
            <p:ph type="title"/>
          </p:nvPr>
        </p:nvSpPr>
        <p:spPr>
          <a:xfrm>
            <a:off x="291800" y="465200"/>
            <a:ext cx="4704300" cy="2393400"/>
          </a:xfrm>
          <a:prstGeom prst="rect">
            <a:avLst/>
          </a:prstGeom>
        </p:spPr>
        <p:txBody>
          <a:bodyPr anchorCtr="0" anchor="t" bIns="0" lIns="0" spcFirstLastPara="1" rIns="0" wrap="square" tIns="0">
            <a:spAutoFit/>
          </a:bodyPr>
          <a:lstStyle/>
          <a:p>
            <a:pPr indent="457200" lvl="0" marL="0" rtl="0" algn="l">
              <a:lnSpc>
                <a:spcPct val="150000"/>
              </a:lnSpc>
              <a:spcBef>
                <a:spcPts val="1200"/>
              </a:spcBef>
              <a:spcAft>
                <a:spcPts val="0"/>
              </a:spcAft>
              <a:buNone/>
            </a:pPr>
            <a:r>
              <a:rPr lang="en" sz="2100">
                <a:solidFill>
                  <a:srgbClr val="000000"/>
                </a:solidFill>
                <a:latin typeface="Comic Sans MS"/>
                <a:ea typeface="Comic Sans MS"/>
                <a:cs typeface="Comic Sans MS"/>
                <a:sym typeface="Comic Sans MS"/>
              </a:rPr>
              <a:t>How is AI helpful in the medical field and specifically detecting early signs of cancer using AI?</a:t>
            </a:r>
            <a:endParaRPr sz="2100">
              <a:solidFill>
                <a:srgbClr val="000000"/>
              </a:solidFill>
              <a:latin typeface="Comic Sans MS"/>
              <a:ea typeface="Comic Sans MS"/>
              <a:cs typeface="Comic Sans MS"/>
              <a:sym typeface="Comic Sans MS"/>
            </a:endParaRPr>
          </a:p>
          <a:p>
            <a:pPr indent="0" lvl="0" marL="0" rtl="0" algn="l">
              <a:spcBef>
                <a:spcPts val="120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72"/>
          <p:cNvSpPr txBox="1"/>
          <p:nvPr>
            <p:ph type="title"/>
          </p:nvPr>
        </p:nvSpPr>
        <p:spPr>
          <a:xfrm>
            <a:off x="284700" y="474750"/>
            <a:ext cx="4227300" cy="965400"/>
          </a:xfrm>
          <a:prstGeom prst="rect">
            <a:avLst/>
          </a:prstGeom>
        </p:spPr>
        <p:txBody>
          <a:bodyPr anchorCtr="0" anchor="b" bIns="0" lIns="0" spcFirstLastPara="1" rIns="91425" wrap="square" tIns="0">
            <a:noAutofit/>
          </a:bodyPr>
          <a:lstStyle/>
          <a:p>
            <a:pPr indent="0" lvl="0" marL="0" rtl="0" algn="l">
              <a:spcBef>
                <a:spcPts val="0"/>
              </a:spcBef>
              <a:spcAft>
                <a:spcPts val="0"/>
              </a:spcAft>
              <a:buNone/>
            </a:pPr>
            <a:r>
              <a:rPr lang="en"/>
              <a:t>Challenges of AI in Healthcare</a:t>
            </a:r>
            <a:endParaRPr/>
          </a:p>
        </p:txBody>
      </p:sp>
      <p:sp>
        <p:nvSpPr>
          <p:cNvPr id="808" name="Google Shape;808;p72"/>
          <p:cNvSpPr txBox="1"/>
          <p:nvPr>
            <p:ph idx="1" type="body"/>
          </p:nvPr>
        </p:nvSpPr>
        <p:spPr>
          <a:xfrm>
            <a:off x="348900" y="1611700"/>
            <a:ext cx="6740100" cy="1603200"/>
          </a:xfrm>
          <a:prstGeom prst="rect">
            <a:avLst/>
          </a:prstGeom>
        </p:spPr>
        <p:txBody>
          <a:bodyPr anchorCtr="0" anchor="b" bIns="0" lIns="0" spcFirstLastPara="1" rIns="0" wrap="square" tIns="0">
            <a:noAutofit/>
          </a:bodyPr>
          <a:lstStyle/>
          <a:p>
            <a:pPr indent="0" lvl="0" marL="0" rtl="0" algn="l">
              <a:spcBef>
                <a:spcPts val="0"/>
              </a:spcBef>
              <a:spcAft>
                <a:spcPts val="800"/>
              </a:spcAft>
              <a:buNone/>
            </a:pPr>
            <a:r>
              <a:rPr lang="en" sz="2100"/>
              <a:t>Despite its benefits, AI has limitations. It may be biased if trained on non-diverse data, some models are not explainable, and privacy is a major concern. Legal and ethical issues must also be considered.</a:t>
            </a:r>
            <a:endParaRPr sz="2100"/>
          </a:p>
        </p:txBody>
      </p:sp>
      <p:sp>
        <p:nvSpPr>
          <p:cNvPr id="809" name="Google Shape;809;p72"/>
          <p:cNvSpPr txBox="1"/>
          <p:nvPr>
            <p:ph idx="3" type="subTitle"/>
          </p:nvPr>
        </p:nvSpPr>
        <p:spPr>
          <a:xfrm>
            <a:off x="284700" y="284400"/>
            <a:ext cx="1965900" cy="192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10" name="Google Shape;810;p72"/>
          <p:cNvSpPr txBox="1"/>
          <p:nvPr>
            <p:ph idx="4" type="subTitle"/>
          </p:nvPr>
        </p:nvSpPr>
        <p:spPr>
          <a:xfrm>
            <a:off x="6890875" y="284400"/>
            <a:ext cx="1965900" cy="1920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73"/>
          <p:cNvSpPr txBox="1"/>
          <p:nvPr>
            <p:ph idx="1" type="body"/>
          </p:nvPr>
        </p:nvSpPr>
        <p:spPr>
          <a:xfrm>
            <a:off x="284700" y="1494000"/>
            <a:ext cx="7978500" cy="2038200"/>
          </a:xfrm>
          <a:prstGeom prst="rect">
            <a:avLst/>
          </a:prstGeom>
        </p:spPr>
        <p:txBody>
          <a:bodyPr anchorCtr="0" anchor="t" bIns="0" lIns="0" spcFirstLastPara="1" rIns="91425" wrap="square" tIns="0">
            <a:noAutofit/>
          </a:bodyPr>
          <a:lstStyle/>
          <a:p>
            <a:pPr indent="0" lvl="0" marL="0" rtl="0" algn="l">
              <a:spcBef>
                <a:spcPts val="0"/>
              </a:spcBef>
              <a:spcAft>
                <a:spcPts val="800"/>
              </a:spcAft>
              <a:buNone/>
            </a:pPr>
            <a:r>
              <a:rPr lang="en" sz="2000"/>
              <a:t>The future of AI in oncology is exciting. AI could monitor patients in real time, combine multiple data sources for risk assessment, and improve treatments through robotics and telemedicine, making healthcare more proactive and precise.</a:t>
            </a:r>
            <a:endParaRPr sz="2000"/>
          </a:p>
        </p:txBody>
      </p:sp>
      <p:sp>
        <p:nvSpPr>
          <p:cNvPr id="816" name="Google Shape;816;p73"/>
          <p:cNvSpPr txBox="1"/>
          <p:nvPr>
            <p:ph idx="3" type="subTitle"/>
          </p:nvPr>
        </p:nvSpPr>
        <p:spPr>
          <a:xfrm>
            <a:off x="284700" y="284400"/>
            <a:ext cx="4858800" cy="1209600"/>
          </a:xfrm>
          <a:prstGeom prst="rect">
            <a:avLst/>
          </a:prstGeom>
        </p:spPr>
        <p:txBody>
          <a:bodyPr anchorCtr="0" anchor="t" bIns="0" lIns="0" spcFirstLastPara="1" rIns="0" wrap="square" tIns="0">
            <a:noAutofit/>
          </a:bodyPr>
          <a:lstStyle/>
          <a:p>
            <a:pPr indent="0" lvl="0" marL="0" rtl="0" algn="l">
              <a:lnSpc>
                <a:spcPct val="115000"/>
              </a:lnSpc>
              <a:spcBef>
                <a:spcPts val="1800"/>
              </a:spcBef>
              <a:spcAft>
                <a:spcPts val="400"/>
              </a:spcAft>
              <a:buNone/>
            </a:pPr>
            <a:r>
              <a:rPr b="1" lang="en" sz="2600">
                <a:solidFill>
                  <a:srgbClr val="000000"/>
                </a:solidFill>
                <a:latin typeface="Arial"/>
                <a:ea typeface="Arial"/>
                <a:cs typeface="Arial"/>
                <a:sym typeface="Arial"/>
              </a:rPr>
              <a:t>The Future of AI in Oncology</a:t>
            </a:r>
            <a:endParaRPr b="1" sz="2600">
              <a:solidFill>
                <a:srgbClr val="000000"/>
              </a:solidFill>
              <a:latin typeface="Arial"/>
              <a:ea typeface="Arial"/>
              <a:cs typeface="Arial"/>
              <a:sym typeface="Arial"/>
            </a:endParaRPr>
          </a:p>
        </p:txBody>
      </p:sp>
      <p:sp>
        <p:nvSpPr>
          <p:cNvPr id="817" name="Google Shape;817;p73"/>
          <p:cNvSpPr txBox="1"/>
          <p:nvPr>
            <p:ph idx="4" type="subTitle"/>
          </p:nvPr>
        </p:nvSpPr>
        <p:spPr>
          <a:xfrm>
            <a:off x="6890875" y="284400"/>
            <a:ext cx="1965900" cy="1920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t/>
            </a:r>
            <a:endParaRPr/>
          </a:p>
        </p:txBody>
      </p:sp>
      <p:pic>
        <p:nvPicPr>
          <p:cNvPr id="818" name="Google Shape;818;p73"/>
          <p:cNvPicPr preferRelativeResize="0"/>
          <p:nvPr/>
        </p:nvPicPr>
        <p:blipFill>
          <a:blip r:embed="rId3">
            <a:alphaModFix/>
          </a:blip>
          <a:stretch>
            <a:fillRect/>
          </a:stretch>
        </p:blipFill>
        <p:spPr>
          <a:xfrm>
            <a:off x="132900" y="2996699"/>
            <a:ext cx="3733658" cy="20382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74"/>
          <p:cNvSpPr txBox="1"/>
          <p:nvPr>
            <p:ph type="title"/>
          </p:nvPr>
        </p:nvSpPr>
        <p:spPr>
          <a:xfrm>
            <a:off x="284700" y="474750"/>
            <a:ext cx="4227300" cy="965400"/>
          </a:xfrm>
          <a:prstGeom prst="rect">
            <a:avLst/>
          </a:prstGeom>
        </p:spPr>
        <p:txBody>
          <a:bodyPr anchorCtr="0" anchor="b" bIns="0" lIns="0" spcFirstLastPara="1" rIns="91425" wrap="square" tIns="0">
            <a:noAutofit/>
          </a:bodyPr>
          <a:lstStyle/>
          <a:p>
            <a:pPr indent="0" lvl="0" marL="0" rtl="0" algn="l">
              <a:spcBef>
                <a:spcPts val="0"/>
              </a:spcBef>
              <a:spcAft>
                <a:spcPts val="0"/>
              </a:spcAft>
              <a:buNone/>
            </a:pPr>
            <a:r>
              <a:rPr lang="en"/>
              <a:t>Conclusion</a:t>
            </a:r>
            <a:endParaRPr/>
          </a:p>
        </p:txBody>
      </p:sp>
      <p:sp>
        <p:nvSpPr>
          <p:cNvPr id="824" name="Google Shape;824;p74"/>
          <p:cNvSpPr txBox="1"/>
          <p:nvPr>
            <p:ph idx="1" type="body"/>
          </p:nvPr>
        </p:nvSpPr>
        <p:spPr>
          <a:xfrm>
            <a:off x="284700" y="2159625"/>
            <a:ext cx="7687800" cy="1603200"/>
          </a:xfrm>
          <a:prstGeom prst="rect">
            <a:avLst/>
          </a:prstGeom>
        </p:spPr>
        <p:txBody>
          <a:bodyPr anchorCtr="0" anchor="b" bIns="0" lIns="0" spcFirstLastPara="1" rIns="0" wrap="square" tIns="0">
            <a:noAutofit/>
          </a:bodyPr>
          <a:lstStyle/>
          <a:p>
            <a:pPr indent="-323850" lvl="0" marL="457200" rtl="0" algn="l">
              <a:spcBef>
                <a:spcPts val="0"/>
              </a:spcBef>
              <a:spcAft>
                <a:spcPts val="0"/>
              </a:spcAft>
              <a:buSzPts val="1500"/>
              <a:buChar char="●"/>
            </a:pPr>
            <a:r>
              <a:rPr lang="en" sz="1500"/>
              <a:t>AI is transforming healthcare and early cancer detection.</a:t>
            </a:r>
            <a:br>
              <a:rPr lang="en" sz="1500"/>
            </a:br>
            <a:endParaRPr sz="1500"/>
          </a:p>
          <a:p>
            <a:pPr indent="-323850" lvl="0" marL="457200" rtl="0" algn="l">
              <a:spcBef>
                <a:spcPts val="0"/>
              </a:spcBef>
              <a:spcAft>
                <a:spcPts val="0"/>
              </a:spcAft>
              <a:buSzPts val="1500"/>
              <a:buChar char="●"/>
            </a:pPr>
            <a:r>
              <a:rPr lang="en" sz="1500"/>
              <a:t>Identifies subtle patterns in images, tissues, and blood.</a:t>
            </a:r>
            <a:br>
              <a:rPr lang="en" sz="1500"/>
            </a:br>
            <a:endParaRPr sz="1500"/>
          </a:p>
          <a:p>
            <a:pPr indent="-323850" lvl="0" marL="457200" rtl="0" algn="l">
              <a:spcBef>
                <a:spcPts val="0"/>
              </a:spcBef>
              <a:spcAft>
                <a:spcPts val="0"/>
              </a:spcAft>
              <a:buSzPts val="1500"/>
              <a:buChar char="●"/>
            </a:pPr>
            <a:r>
              <a:rPr lang="en" sz="1500"/>
              <a:t>Supports doctors, improves outcomes, reduces costs, and expands access.</a:t>
            </a:r>
            <a:br>
              <a:rPr lang="en" sz="1500"/>
            </a:br>
            <a:endParaRPr sz="1500"/>
          </a:p>
          <a:p>
            <a:pPr indent="-323850" lvl="0" marL="457200" rtl="0" algn="l">
              <a:spcBef>
                <a:spcPts val="0"/>
              </a:spcBef>
              <a:spcAft>
                <a:spcPts val="0"/>
              </a:spcAft>
              <a:buSzPts val="1500"/>
              <a:buChar char="●"/>
            </a:pPr>
            <a:r>
              <a:rPr lang="en" sz="1500"/>
              <a:t>Challenges that remain: bias, privacy, and regulation.</a:t>
            </a:r>
            <a:endParaRPr sz="1500"/>
          </a:p>
          <a:p>
            <a:pPr indent="0" lvl="0" marL="0" rtl="0" algn="l">
              <a:spcBef>
                <a:spcPts val="800"/>
              </a:spcBef>
              <a:spcAft>
                <a:spcPts val="800"/>
              </a:spcAft>
              <a:buNone/>
            </a:pPr>
            <a:r>
              <a:t/>
            </a:r>
            <a:endParaRPr/>
          </a:p>
        </p:txBody>
      </p:sp>
      <p:sp>
        <p:nvSpPr>
          <p:cNvPr id="825" name="Google Shape;825;p74"/>
          <p:cNvSpPr txBox="1"/>
          <p:nvPr>
            <p:ph idx="3" type="subTitle"/>
          </p:nvPr>
        </p:nvSpPr>
        <p:spPr>
          <a:xfrm>
            <a:off x="284700" y="284400"/>
            <a:ext cx="1965900" cy="192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26" name="Google Shape;826;p74"/>
          <p:cNvSpPr txBox="1"/>
          <p:nvPr>
            <p:ph idx="4" type="subTitle"/>
          </p:nvPr>
        </p:nvSpPr>
        <p:spPr>
          <a:xfrm>
            <a:off x="6890875" y="284400"/>
            <a:ext cx="1965900" cy="1920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75"/>
          <p:cNvSpPr txBox="1"/>
          <p:nvPr>
            <p:ph type="title"/>
          </p:nvPr>
        </p:nvSpPr>
        <p:spPr>
          <a:xfrm>
            <a:off x="291800" y="465200"/>
            <a:ext cx="5666400" cy="785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Thank you!</a:t>
            </a:r>
            <a:endParaRPr/>
          </a:p>
        </p:txBody>
      </p:sp>
      <p:pic>
        <p:nvPicPr>
          <p:cNvPr id="832" name="Google Shape;832;p75"/>
          <p:cNvPicPr preferRelativeResize="0"/>
          <p:nvPr/>
        </p:nvPicPr>
        <p:blipFill>
          <a:blip r:embed="rId3">
            <a:alphaModFix/>
          </a:blip>
          <a:stretch>
            <a:fillRect/>
          </a:stretch>
        </p:blipFill>
        <p:spPr>
          <a:xfrm>
            <a:off x="1744600" y="2026150"/>
            <a:ext cx="1771650" cy="2590800"/>
          </a:xfrm>
          <a:prstGeom prst="rect">
            <a:avLst/>
          </a:prstGeom>
          <a:noFill/>
          <a:ln>
            <a:noFill/>
          </a:ln>
        </p:spPr>
      </p:pic>
      <p:pic>
        <p:nvPicPr>
          <p:cNvPr id="833" name="Google Shape;833;p75"/>
          <p:cNvPicPr preferRelativeResize="0"/>
          <p:nvPr/>
        </p:nvPicPr>
        <p:blipFill>
          <a:blip r:embed="rId4">
            <a:alphaModFix/>
          </a:blip>
          <a:stretch>
            <a:fillRect/>
          </a:stretch>
        </p:blipFill>
        <p:spPr>
          <a:xfrm>
            <a:off x="4058325" y="2453800"/>
            <a:ext cx="2790825" cy="1638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64"/>
          <p:cNvSpPr txBox="1"/>
          <p:nvPr>
            <p:ph idx="1" type="body"/>
          </p:nvPr>
        </p:nvSpPr>
        <p:spPr>
          <a:xfrm>
            <a:off x="428575" y="1500525"/>
            <a:ext cx="6462300" cy="1756800"/>
          </a:xfrm>
          <a:prstGeom prst="rect">
            <a:avLst/>
          </a:prstGeom>
        </p:spPr>
        <p:txBody>
          <a:bodyPr anchorCtr="0" anchor="b" bIns="0" lIns="0" spcFirstLastPara="1" rIns="0" wrap="square" tIns="0">
            <a:noAutofit/>
          </a:bodyPr>
          <a:lstStyle/>
          <a:p>
            <a:pPr indent="0" lvl="0" marL="0" rtl="0" algn="l">
              <a:lnSpc>
                <a:spcPct val="100000"/>
              </a:lnSpc>
              <a:spcBef>
                <a:spcPts val="0"/>
              </a:spcBef>
              <a:spcAft>
                <a:spcPts val="0"/>
              </a:spcAft>
              <a:buNone/>
            </a:pPr>
            <a:r>
              <a:rPr lang="en" sz="1800"/>
              <a:t>AI helps doctors process huge amounts of data that would be impossible to analyze manually. Machine learning allows computers to recognize patterns and make predictions without explicit instructions, supporting better clinical decisions.</a:t>
            </a:r>
            <a:endParaRPr/>
          </a:p>
        </p:txBody>
      </p:sp>
      <p:sp>
        <p:nvSpPr>
          <p:cNvPr id="734" name="Google Shape;734;p64"/>
          <p:cNvSpPr txBox="1"/>
          <p:nvPr>
            <p:ph type="title"/>
          </p:nvPr>
        </p:nvSpPr>
        <p:spPr>
          <a:xfrm>
            <a:off x="284700" y="474750"/>
            <a:ext cx="4227300" cy="965400"/>
          </a:xfrm>
          <a:prstGeom prst="rect">
            <a:avLst/>
          </a:prstGeom>
        </p:spPr>
        <p:txBody>
          <a:bodyPr anchorCtr="0" anchor="b" bIns="0" lIns="0" spcFirstLastPara="1" rIns="91425" wrap="square" tIns="0">
            <a:noAutofit/>
          </a:bodyPr>
          <a:lstStyle/>
          <a:p>
            <a:pPr indent="0" lvl="0" marL="0" rtl="0" algn="l">
              <a:lnSpc>
                <a:spcPct val="85000"/>
              </a:lnSpc>
              <a:spcBef>
                <a:spcPts val="0"/>
              </a:spcBef>
              <a:spcAft>
                <a:spcPts val="0"/>
              </a:spcAft>
              <a:buNone/>
            </a:pPr>
            <a:r>
              <a:rPr lang="en" sz="3600"/>
              <a:t>Introduction to AI in Healthcare</a:t>
            </a:r>
            <a:endParaRPr sz="3600"/>
          </a:p>
        </p:txBody>
      </p:sp>
      <p:sp>
        <p:nvSpPr>
          <p:cNvPr id="735" name="Google Shape;735;p64"/>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736" name="Google Shape;736;p64"/>
          <p:cNvSpPr txBox="1"/>
          <p:nvPr>
            <p:ph idx="4" type="subTitle"/>
          </p:nvPr>
        </p:nvSpPr>
        <p:spPr>
          <a:xfrm>
            <a:off x="6890875" y="284400"/>
            <a:ext cx="1965900" cy="1920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Date</a:t>
            </a:r>
            <a:endParaRPr/>
          </a:p>
        </p:txBody>
      </p:sp>
      <p:sp>
        <p:nvSpPr>
          <p:cNvPr id="737" name="Google Shape;737;p64"/>
          <p:cNvSpPr txBox="1"/>
          <p:nvPr>
            <p:ph idx="3" type="subTitle"/>
          </p:nvPr>
        </p:nvSpPr>
        <p:spPr>
          <a:xfrm>
            <a:off x="284700" y="284400"/>
            <a:ext cx="1965900" cy="192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Company Name</a:t>
            </a:r>
            <a:endParaRPr/>
          </a:p>
        </p:txBody>
      </p:sp>
      <p:pic>
        <p:nvPicPr>
          <p:cNvPr id="738" name="Google Shape;738;p64"/>
          <p:cNvPicPr preferRelativeResize="0"/>
          <p:nvPr/>
        </p:nvPicPr>
        <p:blipFill rotWithShape="1">
          <a:blip r:embed="rId3">
            <a:alphaModFix/>
          </a:blip>
          <a:srcRect b="8327" l="0" r="0" t="7815"/>
          <a:stretch/>
        </p:blipFill>
        <p:spPr>
          <a:xfrm>
            <a:off x="5190925" y="2973450"/>
            <a:ext cx="3831650" cy="2008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65"/>
          <p:cNvSpPr txBox="1"/>
          <p:nvPr/>
        </p:nvSpPr>
        <p:spPr>
          <a:xfrm>
            <a:off x="284700" y="474750"/>
            <a:ext cx="6399900" cy="965400"/>
          </a:xfrm>
          <a:prstGeom prst="rect">
            <a:avLst/>
          </a:prstGeom>
          <a:noFill/>
          <a:ln>
            <a:noFill/>
          </a:ln>
        </p:spPr>
        <p:txBody>
          <a:bodyPr anchorCtr="0" anchor="t" bIns="0" lIns="0" spcFirstLastPara="1" rIns="0" wrap="square" tIns="182875">
            <a:noAutofit/>
          </a:bodyPr>
          <a:lstStyle/>
          <a:p>
            <a:pPr indent="0" lvl="0" marL="0" rtl="0" algn="l">
              <a:lnSpc>
                <a:spcPct val="85000"/>
              </a:lnSpc>
              <a:spcBef>
                <a:spcPts val="0"/>
              </a:spcBef>
              <a:spcAft>
                <a:spcPts val="0"/>
              </a:spcAft>
              <a:buNone/>
            </a:pPr>
            <a:r>
              <a:rPr lang="en" sz="2400">
                <a:solidFill>
                  <a:schemeClr val="lt1"/>
                </a:solidFill>
                <a:latin typeface="Instrument Sans Medium"/>
                <a:ea typeface="Instrument Sans Medium"/>
                <a:cs typeface="Instrument Sans Medium"/>
                <a:sym typeface="Instrument Sans Medium"/>
              </a:rPr>
              <a:t>     </a:t>
            </a:r>
            <a:r>
              <a:rPr lang="en" sz="2400">
                <a:solidFill>
                  <a:schemeClr val="lt1"/>
                </a:solidFill>
                <a:latin typeface="Instrument Sans Medium"/>
                <a:ea typeface="Instrument Sans Medium"/>
                <a:cs typeface="Instrument Sans Medium"/>
                <a:sym typeface="Instrument Sans Medium"/>
              </a:rPr>
              <a:t>Why Early Cancer Detection Matters</a:t>
            </a:r>
            <a:endParaRPr sz="2400">
              <a:solidFill>
                <a:schemeClr val="lt1"/>
              </a:solidFill>
              <a:latin typeface="Instrument Sans Medium"/>
              <a:ea typeface="Instrument Sans Medium"/>
              <a:cs typeface="Instrument Sans Medium"/>
              <a:sym typeface="Instrument Sans Medium"/>
            </a:endParaRPr>
          </a:p>
        </p:txBody>
      </p:sp>
      <p:sp>
        <p:nvSpPr>
          <p:cNvPr id="744" name="Google Shape;744;p65"/>
          <p:cNvSpPr/>
          <p:nvPr/>
        </p:nvSpPr>
        <p:spPr>
          <a:xfrm rot="10800000">
            <a:off x="284725" y="685825"/>
            <a:ext cx="219900" cy="219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745" name="Google Shape;745;p65"/>
          <p:cNvSpPr txBox="1"/>
          <p:nvPr/>
        </p:nvSpPr>
        <p:spPr>
          <a:xfrm>
            <a:off x="284900" y="2625375"/>
            <a:ext cx="2054700" cy="20433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t/>
            </a:r>
            <a:endParaRPr sz="1000">
              <a:solidFill>
                <a:schemeClr val="lt1"/>
              </a:solidFill>
              <a:latin typeface="Instrument Sans"/>
              <a:ea typeface="Instrument Sans"/>
              <a:cs typeface="Instrument Sans"/>
              <a:sym typeface="Instrument Sans"/>
            </a:endParaRPr>
          </a:p>
        </p:txBody>
      </p:sp>
      <p:sp>
        <p:nvSpPr>
          <p:cNvPr id="746" name="Google Shape;746;p65"/>
          <p:cNvSpPr/>
          <p:nvPr/>
        </p:nvSpPr>
        <p:spPr>
          <a:xfrm rot="8100000">
            <a:off x="358786" y="759923"/>
            <a:ext cx="71674" cy="71674"/>
          </a:xfrm>
          <a:custGeom>
            <a:rect b="b" l="l" r="r" t="t"/>
            <a:pathLst>
              <a:path extrusionOk="0" h="32645" w="32645">
                <a:moveTo>
                  <a:pt x="2512" y="0"/>
                </a:moveTo>
                <a:lnTo>
                  <a:pt x="2512" y="5023"/>
                </a:lnTo>
                <a:lnTo>
                  <a:pt x="24107" y="5023"/>
                </a:lnTo>
                <a:lnTo>
                  <a:pt x="1" y="29129"/>
                </a:lnTo>
                <a:lnTo>
                  <a:pt x="3516" y="32644"/>
                </a:lnTo>
                <a:lnTo>
                  <a:pt x="27623" y="8538"/>
                </a:lnTo>
                <a:lnTo>
                  <a:pt x="27623" y="30133"/>
                </a:lnTo>
                <a:lnTo>
                  <a:pt x="32645" y="30133"/>
                </a:lnTo>
                <a:lnTo>
                  <a:pt x="326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747" name="Google Shape;747;p65"/>
          <p:cNvSpPr txBox="1"/>
          <p:nvPr>
            <p:ph idx="4" type="subTitle"/>
          </p:nvPr>
        </p:nvSpPr>
        <p:spPr>
          <a:xfrm>
            <a:off x="6890875" y="284400"/>
            <a:ext cx="1965900" cy="1920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Date</a:t>
            </a:r>
            <a:endParaRPr/>
          </a:p>
        </p:txBody>
      </p:sp>
      <p:sp>
        <p:nvSpPr>
          <p:cNvPr id="748" name="Google Shape;748;p65"/>
          <p:cNvSpPr txBox="1"/>
          <p:nvPr>
            <p:ph idx="1" type="body"/>
          </p:nvPr>
        </p:nvSpPr>
        <p:spPr>
          <a:xfrm>
            <a:off x="504625" y="1189675"/>
            <a:ext cx="7627800" cy="2038200"/>
          </a:xfrm>
          <a:prstGeom prst="rect">
            <a:avLst/>
          </a:prstGeom>
        </p:spPr>
        <p:txBody>
          <a:bodyPr anchorCtr="0" anchor="t" bIns="0" lIns="0" spcFirstLastPara="1" rIns="91425" wrap="square" tIns="0">
            <a:noAutofit/>
          </a:bodyPr>
          <a:lstStyle/>
          <a:p>
            <a:pPr indent="0" lvl="0" marL="0" rtl="0" algn="l">
              <a:spcBef>
                <a:spcPts val="0"/>
              </a:spcBef>
              <a:spcAft>
                <a:spcPts val="800"/>
              </a:spcAft>
              <a:buNone/>
            </a:pPr>
            <a:r>
              <a:rPr lang="en" sz="1900"/>
              <a:t>Catching cancer early is critical. When detected early, treatments are less invasive, more effective, and survival rates improve. AI plays a key role in spotting subtle signs that humans may miss.</a:t>
            </a:r>
            <a:endParaRPr sz="1900"/>
          </a:p>
        </p:txBody>
      </p:sp>
      <p:sp>
        <p:nvSpPr>
          <p:cNvPr id="749" name="Google Shape;749;p65"/>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750" name="Google Shape;750;p65"/>
          <p:cNvSpPr txBox="1"/>
          <p:nvPr>
            <p:ph idx="3" type="subTitle"/>
          </p:nvPr>
        </p:nvSpPr>
        <p:spPr>
          <a:xfrm>
            <a:off x="284700" y="284400"/>
            <a:ext cx="1965900" cy="192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Company Name</a:t>
            </a:r>
            <a:endParaRPr/>
          </a:p>
        </p:txBody>
      </p:sp>
      <p:pic>
        <p:nvPicPr>
          <p:cNvPr id="751" name="Google Shape;751;p65"/>
          <p:cNvPicPr preferRelativeResize="0"/>
          <p:nvPr/>
        </p:nvPicPr>
        <p:blipFill>
          <a:blip r:embed="rId3">
            <a:alphaModFix/>
          </a:blip>
          <a:stretch>
            <a:fillRect/>
          </a:stretch>
        </p:blipFill>
        <p:spPr>
          <a:xfrm>
            <a:off x="5958300" y="2391600"/>
            <a:ext cx="2456651" cy="251807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66"/>
          <p:cNvSpPr txBox="1"/>
          <p:nvPr>
            <p:ph type="title"/>
          </p:nvPr>
        </p:nvSpPr>
        <p:spPr>
          <a:xfrm>
            <a:off x="284700" y="474750"/>
            <a:ext cx="4227300" cy="965400"/>
          </a:xfrm>
          <a:prstGeom prst="rect">
            <a:avLst/>
          </a:prstGeom>
        </p:spPr>
        <p:txBody>
          <a:bodyPr anchorCtr="0" anchor="b" bIns="0" lIns="0" spcFirstLastPara="1" rIns="91425" wrap="square" tIns="0">
            <a:noAutofit/>
          </a:bodyPr>
          <a:lstStyle/>
          <a:p>
            <a:pPr indent="0" lvl="0" marL="0" rtl="0" algn="l">
              <a:spcBef>
                <a:spcPts val="0"/>
              </a:spcBef>
              <a:spcAft>
                <a:spcPts val="0"/>
              </a:spcAft>
              <a:buNone/>
            </a:pPr>
            <a:r>
              <a:rPr lang="en"/>
              <a:t>AI in Medical Imaging</a:t>
            </a:r>
            <a:endParaRPr/>
          </a:p>
        </p:txBody>
      </p:sp>
      <p:sp>
        <p:nvSpPr>
          <p:cNvPr id="757" name="Google Shape;757;p66"/>
          <p:cNvSpPr txBox="1"/>
          <p:nvPr>
            <p:ph idx="3" type="subTitle"/>
          </p:nvPr>
        </p:nvSpPr>
        <p:spPr>
          <a:xfrm>
            <a:off x="284700" y="284400"/>
            <a:ext cx="1965900" cy="192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58" name="Google Shape;758;p66"/>
          <p:cNvSpPr txBox="1"/>
          <p:nvPr>
            <p:ph idx="4" type="subTitle"/>
          </p:nvPr>
        </p:nvSpPr>
        <p:spPr>
          <a:xfrm>
            <a:off x="6890875" y="284400"/>
            <a:ext cx="1965900" cy="1920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t/>
            </a:r>
            <a:endParaRPr/>
          </a:p>
        </p:txBody>
      </p:sp>
      <p:sp>
        <p:nvSpPr>
          <p:cNvPr id="759" name="Google Shape;759;p66"/>
          <p:cNvSpPr txBox="1"/>
          <p:nvPr/>
        </p:nvSpPr>
        <p:spPr>
          <a:xfrm>
            <a:off x="1103800" y="1487200"/>
            <a:ext cx="6692400" cy="135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lt1"/>
                </a:solidFill>
                <a:latin typeface="Instrument Sans"/>
                <a:ea typeface="Instrument Sans"/>
                <a:cs typeface="Instrument Sans"/>
                <a:sym typeface="Instrument Sans"/>
              </a:rPr>
              <a:t>Deep learning models, especially convolutional neural networks, can identify subtle changes in medical images that might be overlooked by radiologists, improving early cancer detection.</a:t>
            </a:r>
            <a:endParaRPr sz="1900">
              <a:solidFill>
                <a:schemeClr val="lt1"/>
              </a:solidFill>
              <a:latin typeface="Instrument Sans"/>
              <a:ea typeface="Instrument Sans"/>
              <a:cs typeface="Instrument Sans"/>
              <a:sym typeface="Instrument Sans"/>
            </a:endParaRPr>
          </a:p>
        </p:txBody>
      </p:sp>
      <p:pic>
        <p:nvPicPr>
          <p:cNvPr id="760" name="Google Shape;760;p66"/>
          <p:cNvPicPr preferRelativeResize="0"/>
          <p:nvPr/>
        </p:nvPicPr>
        <p:blipFill>
          <a:blip r:embed="rId3">
            <a:alphaModFix/>
          </a:blip>
          <a:stretch>
            <a:fillRect/>
          </a:stretch>
        </p:blipFill>
        <p:spPr>
          <a:xfrm>
            <a:off x="152400" y="2994100"/>
            <a:ext cx="1955580" cy="19969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67"/>
          <p:cNvSpPr txBox="1"/>
          <p:nvPr>
            <p:ph idx="1" type="body"/>
          </p:nvPr>
        </p:nvSpPr>
        <p:spPr>
          <a:xfrm>
            <a:off x="206425" y="286200"/>
            <a:ext cx="6055200" cy="2038200"/>
          </a:xfrm>
          <a:prstGeom prst="rect">
            <a:avLst/>
          </a:prstGeom>
        </p:spPr>
        <p:txBody>
          <a:bodyPr anchorCtr="0" anchor="t" bIns="0" lIns="0" spcFirstLastPara="1" rIns="91425" wrap="square" tIns="0">
            <a:noAutofit/>
          </a:bodyPr>
          <a:lstStyle/>
          <a:p>
            <a:pPr indent="0" lvl="0" marL="0" rtl="0" algn="l">
              <a:spcBef>
                <a:spcPts val="0"/>
              </a:spcBef>
              <a:spcAft>
                <a:spcPts val="800"/>
              </a:spcAft>
              <a:buNone/>
            </a:pPr>
            <a:r>
              <a:rPr b="1" lang="en" sz="2100"/>
              <a:t>Real-World AI Applications – Google Health</a:t>
            </a:r>
            <a:endParaRPr b="1" sz="2100"/>
          </a:p>
        </p:txBody>
      </p:sp>
      <p:sp>
        <p:nvSpPr>
          <p:cNvPr id="766" name="Google Shape;766;p67"/>
          <p:cNvSpPr txBox="1"/>
          <p:nvPr>
            <p:ph idx="3" type="subTitle"/>
          </p:nvPr>
        </p:nvSpPr>
        <p:spPr>
          <a:xfrm>
            <a:off x="284700" y="284400"/>
            <a:ext cx="1965900" cy="192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67" name="Google Shape;767;p67"/>
          <p:cNvSpPr txBox="1"/>
          <p:nvPr>
            <p:ph idx="4" type="subTitle"/>
          </p:nvPr>
        </p:nvSpPr>
        <p:spPr>
          <a:xfrm>
            <a:off x="6890875" y="284400"/>
            <a:ext cx="1965900" cy="1920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t/>
            </a:r>
            <a:endParaRPr/>
          </a:p>
        </p:txBody>
      </p:sp>
      <p:sp>
        <p:nvSpPr>
          <p:cNvPr id="768" name="Google Shape;768;p67"/>
          <p:cNvSpPr txBox="1"/>
          <p:nvPr/>
        </p:nvSpPr>
        <p:spPr>
          <a:xfrm>
            <a:off x="450175" y="911025"/>
            <a:ext cx="64407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Instrument Sans"/>
                <a:ea typeface="Instrument Sans"/>
                <a:cs typeface="Instrument Sans"/>
                <a:sym typeface="Instrument Sans"/>
              </a:rPr>
              <a:t>Google Health’s AI models have shown they can spot tiny signs of breast cancer in mammograms. By highlighting these areas, doctors can examine them more closely, increasing early detection and accuracy.</a:t>
            </a:r>
            <a:endParaRPr sz="2200">
              <a:solidFill>
                <a:schemeClr val="lt1"/>
              </a:solidFill>
              <a:latin typeface="Instrument Sans"/>
              <a:ea typeface="Instrument Sans"/>
              <a:cs typeface="Instrument Sans"/>
              <a:sym typeface="Instrument Sans"/>
            </a:endParaRPr>
          </a:p>
        </p:txBody>
      </p:sp>
      <p:pic>
        <p:nvPicPr>
          <p:cNvPr id="769" name="Google Shape;769;p67"/>
          <p:cNvPicPr preferRelativeResize="0"/>
          <p:nvPr/>
        </p:nvPicPr>
        <p:blipFill>
          <a:blip r:embed="rId3">
            <a:alphaModFix/>
          </a:blip>
          <a:stretch>
            <a:fillRect/>
          </a:stretch>
        </p:blipFill>
        <p:spPr>
          <a:xfrm>
            <a:off x="152400" y="2994100"/>
            <a:ext cx="3550224" cy="19970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68"/>
          <p:cNvSpPr txBox="1"/>
          <p:nvPr>
            <p:ph type="title"/>
          </p:nvPr>
        </p:nvSpPr>
        <p:spPr>
          <a:xfrm>
            <a:off x="284700" y="474750"/>
            <a:ext cx="4227300" cy="965400"/>
          </a:xfrm>
          <a:prstGeom prst="rect">
            <a:avLst/>
          </a:prstGeom>
        </p:spPr>
        <p:txBody>
          <a:bodyPr anchorCtr="0" anchor="b" bIns="0" lIns="0" spcFirstLastPara="1" rIns="91425" wrap="square" tIns="0">
            <a:noAutofit/>
          </a:bodyPr>
          <a:lstStyle/>
          <a:p>
            <a:pPr indent="0" lvl="0" marL="0" rtl="0" algn="l">
              <a:lnSpc>
                <a:spcPct val="115000"/>
              </a:lnSpc>
              <a:spcBef>
                <a:spcPts val="1800"/>
              </a:spcBef>
              <a:spcAft>
                <a:spcPts val="0"/>
              </a:spcAft>
              <a:buNone/>
            </a:pPr>
            <a:r>
              <a:rPr b="1" lang="en" sz="2200">
                <a:solidFill>
                  <a:srgbClr val="000000"/>
                </a:solidFill>
                <a:latin typeface="Arial"/>
                <a:ea typeface="Arial"/>
                <a:cs typeface="Arial"/>
                <a:sym typeface="Arial"/>
              </a:rPr>
              <a:t>AI in Pathology – PathAI</a:t>
            </a:r>
            <a:endParaRPr b="1" sz="2200">
              <a:solidFill>
                <a:srgbClr val="000000"/>
              </a:solidFill>
              <a:latin typeface="Arial"/>
              <a:ea typeface="Arial"/>
              <a:cs typeface="Arial"/>
              <a:sym typeface="Arial"/>
            </a:endParaRPr>
          </a:p>
          <a:p>
            <a:pPr indent="0" lvl="0" marL="0" rtl="0" algn="l">
              <a:spcBef>
                <a:spcPts val="400"/>
              </a:spcBef>
              <a:spcAft>
                <a:spcPts val="0"/>
              </a:spcAft>
              <a:buNone/>
            </a:pPr>
            <a:r>
              <a:t/>
            </a:r>
            <a:endParaRPr/>
          </a:p>
        </p:txBody>
      </p:sp>
      <p:sp>
        <p:nvSpPr>
          <p:cNvPr id="775" name="Google Shape;775;p68"/>
          <p:cNvSpPr txBox="1"/>
          <p:nvPr>
            <p:ph idx="1" type="body"/>
          </p:nvPr>
        </p:nvSpPr>
        <p:spPr>
          <a:xfrm>
            <a:off x="667975" y="1027200"/>
            <a:ext cx="7516800" cy="1603200"/>
          </a:xfrm>
          <a:prstGeom prst="rect">
            <a:avLst/>
          </a:prstGeom>
        </p:spPr>
        <p:txBody>
          <a:bodyPr anchorCtr="0" anchor="b" bIns="0" lIns="0" spcFirstLastPara="1" rIns="0" wrap="square" tIns="0">
            <a:noAutofit/>
          </a:bodyPr>
          <a:lstStyle/>
          <a:p>
            <a:pPr indent="0" lvl="0" marL="0" rtl="0" algn="l">
              <a:spcBef>
                <a:spcPts val="0"/>
              </a:spcBef>
              <a:spcAft>
                <a:spcPts val="800"/>
              </a:spcAft>
              <a:buNone/>
            </a:pPr>
            <a:r>
              <a:rPr lang="en" sz="1900"/>
              <a:t>Pathologists usually examine tissue slices under a microscope, which is time-consuming and prone to fatigue. PathAI’s system scans entire slides and helps pathologists identify problematic areas efficiently.</a:t>
            </a:r>
            <a:endParaRPr sz="1900"/>
          </a:p>
        </p:txBody>
      </p:sp>
      <p:sp>
        <p:nvSpPr>
          <p:cNvPr id="776" name="Google Shape;776;p68"/>
          <p:cNvSpPr txBox="1"/>
          <p:nvPr>
            <p:ph idx="3" type="subTitle"/>
          </p:nvPr>
        </p:nvSpPr>
        <p:spPr>
          <a:xfrm>
            <a:off x="284700" y="284400"/>
            <a:ext cx="1965900" cy="192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77" name="Google Shape;777;p68"/>
          <p:cNvSpPr txBox="1"/>
          <p:nvPr>
            <p:ph idx="4" type="subTitle"/>
          </p:nvPr>
        </p:nvSpPr>
        <p:spPr>
          <a:xfrm>
            <a:off x="6890875" y="284400"/>
            <a:ext cx="1965900" cy="1920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t/>
            </a:r>
            <a:endParaRPr/>
          </a:p>
        </p:txBody>
      </p:sp>
      <p:pic>
        <p:nvPicPr>
          <p:cNvPr id="778" name="Google Shape;778;p68"/>
          <p:cNvPicPr preferRelativeResize="0"/>
          <p:nvPr/>
        </p:nvPicPr>
        <p:blipFill>
          <a:blip r:embed="rId3">
            <a:alphaModFix/>
          </a:blip>
          <a:stretch>
            <a:fillRect/>
          </a:stretch>
        </p:blipFill>
        <p:spPr>
          <a:xfrm>
            <a:off x="152400" y="2782800"/>
            <a:ext cx="6046254" cy="2208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69"/>
          <p:cNvSpPr txBox="1"/>
          <p:nvPr>
            <p:ph idx="1" type="body"/>
          </p:nvPr>
        </p:nvSpPr>
        <p:spPr>
          <a:xfrm>
            <a:off x="351900" y="114550"/>
            <a:ext cx="3975600" cy="2038200"/>
          </a:xfrm>
          <a:prstGeom prst="rect">
            <a:avLst/>
          </a:prstGeom>
        </p:spPr>
        <p:txBody>
          <a:bodyPr anchorCtr="0" anchor="t" bIns="0" lIns="0" spcFirstLastPara="1" rIns="91425" wrap="square" tIns="0">
            <a:noAutofit/>
          </a:bodyPr>
          <a:lstStyle/>
          <a:p>
            <a:pPr indent="0" lvl="0" marL="0" rtl="0" algn="l">
              <a:spcBef>
                <a:spcPts val="0"/>
              </a:spcBef>
              <a:spcAft>
                <a:spcPts val="800"/>
              </a:spcAft>
              <a:buNone/>
            </a:pPr>
            <a:r>
              <a:rPr b="1" lang="en" sz="2400"/>
              <a:t>AI-Powered Blood Tests</a:t>
            </a:r>
            <a:endParaRPr b="1" sz="2400"/>
          </a:p>
        </p:txBody>
      </p:sp>
      <p:sp>
        <p:nvSpPr>
          <p:cNvPr id="784" name="Google Shape;784;p69"/>
          <p:cNvSpPr txBox="1"/>
          <p:nvPr>
            <p:ph idx="3" type="subTitle"/>
          </p:nvPr>
        </p:nvSpPr>
        <p:spPr>
          <a:xfrm>
            <a:off x="593875" y="855700"/>
            <a:ext cx="7524000" cy="223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500">
                <a:solidFill>
                  <a:schemeClr val="lt1"/>
                </a:solidFill>
              </a:rPr>
              <a:t>Blood tests powered by AI can detect cancer before symptoms appear. This is a huge leap for early detection and could change screening practices worldwide.</a:t>
            </a:r>
            <a:endParaRPr sz="2500">
              <a:solidFill>
                <a:schemeClr val="lt1"/>
              </a:solidFill>
            </a:endParaRPr>
          </a:p>
        </p:txBody>
      </p:sp>
      <p:sp>
        <p:nvSpPr>
          <p:cNvPr id="785" name="Google Shape;785;p69"/>
          <p:cNvSpPr txBox="1"/>
          <p:nvPr>
            <p:ph idx="4" type="subTitle"/>
          </p:nvPr>
        </p:nvSpPr>
        <p:spPr>
          <a:xfrm>
            <a:off x="6890875" y="284400"/>
            <a:ext cx="1965900" cy="1920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t/>
            </a:r>
            <a:endParaRPr/>
          </a:p>
        </p:txBody>
      </p:sp>
      <p:pic>
        <p:nvPicPr>
          <p:cNvPr id="786" name="Google Shape;786;p69"/>
          <p:cNvPicPr preferRelativeResize="0"/>
          <p:nvPr/>
        </p:nvPicPr>
        <p:blipFill>
          <a:blip r:embed="rId3">
            <a:alphaModFix/>
          </a:blip>
          <a:stretch>
            <a:fillRect/>
          </a:stretch>
        </p:blipFill>
        <p:spPr>
          <a:xfrm>
            <a:off x="152400" y="3238600"/>
            <a:ext cx="3115555" cy="1752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70"/>
          <p:cNvSpPr txBox="1"/>
          <p:nvPr>
            <p:ph type="title"/>
          </p:nvPr>
        </p:nvSpPr>
        <p:spPr>
          <a:xfrm>
            <a:off x="284700" y="474750"/>
            <a:ext cx="6256500" cy="965400"/>
          </a:xfrm>
          <a:prstGeom prst="rect">
            <a:avLst/>
          </a:prstGeom>
        </p:spPr>
        <p:txBody>
          <a:bodyPr anchorCtr="0" anchor="b" bIns="0" lIns="0" spcFirstLastPara="1" rIns="91425" wrap="square" tIns="0">
            <a:noAutofit/>
          </a:bodyPr>
          <a:lstStyle/>
          <a:p>
            <a:pPr indent="0" lvl="0" marL="0" rtl="0" algn="l">
              <a:lnSpc>
                <a:spcPct val="115000"/>
              </a:lnSpc>
              <a:spcBef>
                <a:spcPts val="1800"/>
              </a:spcBef>
              <a:spcAft>
                <a:spcPts val="0"/>
              </a:spcAft>
              <a:buNone/>
            </a:pPr>
            <a:r>
              <a:rPr b="1" lang="en" sz="1700">
                <a:solidFill>
                  <a:srgbClr val="000000"/>
                </a:solidFill>
                <a:latin typeface="Arial"/>
                <a:ea typeface="Arial"/>
                <a:cs typeface="Arial"/>
                <a:sym typeface="Arial"/>
              </a:rPr>
              <a:t>Other AI Tools – IBM Watson for Oncology</a:t>
            </a:r>
            <a:endParaRPr b="1" sz="1700">
              <a:solidFill>
                <a:srgbClr val="000000"/>
              </a:solidFill>
              <a:latin typeface="Arial"/>
              <a:ea typeface="Arial"/>
              <a:cs typeface="Arial"/>
              <a:sym typeface="Arial"/>
            </a:endParaRPr>
          </a:p>
          <a:p>
            <a:pPr indent="0" lvl="0" marL="0" rtl="0" algn="l">
              <a:spcBef>
                <a:spcPts val="400"/>
              </a:spcBef>
              <a:spcAft>
                <a:spcPts val="0"/>
              </a:spcAft>
              <a:buNone/>
            </a:pPr>
            <a:r>
              <a:t/>
            </a:r>
            <a:endParaRPr/>
          </a:p>
        </p:txBody>
      </p:sp>
      <p:sp>
        <p:nvSpPr>
          <p:cNvPr id="792" name="Google Shape;792;p70"/>
          <p:cNvSpPr txBox="1"/>
          <p:nvPr>
            <p:ph idx="1" type="body"/>
          </p:nvPr>
        </p:nvSpPr>
        <p:spPr>
          <a:xfrm>
            <a:off x="195275" y="862575"/>
            <a:ext cx="8179800" cy="1603200"/>
          </a:xfrm>
          <a:prstGeom prst="rect">
            <a:avLst/>
          </a:prstGeom>
        </p:spPr>
        <p:txBody>
          <a:bodyPr anchorCtr="0" anchor="b" bIns="0" lIns="0" spcFirstLastPara="1" rIns="0" wrap="square" tIns="0">
            <a:noAutofit/>
          </a:bodyPr>
          <a:lstStyle/>
          <a:p>
            <a:pPr indent="0" lvl="0" marL="0" rtl="0" algn="l">
              <a:spcBef>
                <a:spcPts val="0"/>
              </a:spcBef>
              <a:spcAft>
                <a:spcPts val="800"/>
              </a:spcAft>
              <a:buNone/>
            </a:pPr>
            <a:r>
              <a:rPr lang="en" sz="2000"/>
              <a:t>IBM Watson for Oncology helps doctors by analyzing large volumes of research and patient data to suggest tailored treatment options. AI is meant to assist medical professionals, not replace them.</a:t>
            </a:r>
            <a:endParaRPr sz="2000"/>
          </a:p>
        </p:txBody>
      </p:sp>
      <p:sp>
        <p:nvSpPr>
          <p:cNvPr id="793" name="Google Shape;793;p70"/>
          <p:cNvSpPr txBox="1"/>
          <p:nvPr>
            <p:ph idx="3" type="subTitle"/>
          </p:nvPr>
        </p:nvSpPr>
        <p:spPr>
          <a:xfrm>
            <a:off x="284700" y="284400"/>
            <a:ext cx="1965900" cy="192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94" name="Google Shape;794;p70"/>
          <p:cNvSpPr txBox="1"/>
          <p:nvPr>
            <p:ph idx="4" type="subTitle"/>
          </p:nvPr>
        </p:nvSpPr>
        <p:spPr>
          <a:xfrm>
            <a:off x="6890875" y="284400"/>
            <a:ext cx="1965900" cy="1920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t/>
            </a:r>
            <a:endParaRPr/>
          </a:p>
        </p:txBody>
      </p:sp>
      <p:pic>
        <p:nvPicPr>
          <p:cNvPr id="795" name="Google Shape;795;p70"/>
          <p:cNvPicPr preferRelativeResize="0"/>
          <p:nvPr/>
        </p:nvPicPr>
        <p:blipFill>
          <a:blip r:embed="rId3">
            <a:alphaModFix/>
          </a:blip>
          <a:stretch>
            <a:fillRect/>
          </a:stretch>
        </p:blipFill>
        <p:spPr>
          <a:xfrm>
            <a:off x="152400" y="2618175"/>
            <a:ext cx="3567439" cy="23729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71"/>
          <p:cNvSpPr txBox="1"/>
          <p:nvPr>
            <p:ph idx="1" type="body"/>
          </p:nvPr>
        </p:nvSpPr>
        <p:spPr>
          <a:xfrm>
            <a:off x="219175" y="141600"/>
            <a:ext cx="5865000" cy="2038200"/>
          </a:xfrm>
          <a:prstGeom prst="rect">
            <a:avLst/>
          </a:prstGeom>
        </p:spPr>
        <p:txBody>
          <a:bodyPr anchorCtr="0" anchor="t" bIns="0" lIns="0" spcFirstLastPara="1" rIns="91425" wrap="square" tIns="0">
            <a:noAutofit/>
          </a:bodyPr>
          <a:lstStyle/>
          <a:p>
            <a:pPr indent="0" lvl="0" marL="0" rtl="0" algn="l">
              <a:spcBef>
                <a:spcPts val="0"/>
              </a:spcBef>
              <a:spcAft>
                <a:spcPts val="800"/>
              </a:spcAft>
              <a:buNone/>
            </a:pPr>
            <a:r>
              <a:rPr lang="en" sz="3000"/>
              <a:t>Benefits of AI in Cancer Detection</a:t>
            </a:r>
            <a:endParaRPr sz="3000"/>
          </a:p>
        </p:txBody>
      </p:sp>
      <p:sp>
        <p:nvSpPr>
          <p:cNvPr id="801" name="Google Shape;801;p71"/>
          <p:cNvSpPr txBox="1"/>
          <p:nvPr>
            <p:ph idx="4" type="subTitle"/>
          </p:nvPr>
        </p:nvSpPr>
        <p:spPr>
          <a:xfrm>
            <a:off x="444200" y="1338600"/>
            <a:ext cx="7506000" cy="2466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solidFill>
                  <a:schemeClr val="lt1"/>
                </a:solidFill>
              </a:rPr>
              <a:t>AI not only helps catch cancer early but also improves efficiency, reduces human error, and supports rural hospitals that may lack specialists, ultimately reducing healthcare costs.</a:t>
            </a:r>
            <a:endParaRPr sz="2200">
              <a:solidFill>
                <a:schemeClr val="lt1"/>
              </a:solidFill>
            </a:endParaRPr>
          </a:p>
        </p:txBody>
      </p:sp>
      <p:pic>
        <p:nvPicPr>
          <p:cNvPr id="802" name="Google Shape;802;p71"/>
          <p:cNvPicPr preferRelativeResize="0"/>
          <p:nvPr/>
        </p:nvPicPr>
        <p:blipFill>
          <a:blip r:embed="rId3">
            <a:alphaModFix/>
          </a:blip>
          <a:stretch>
            <a:fillRect/>
          </a:stretch>
        </p:blipFill>
        <p:spPr>
          <a:xfrm>
            <a:off x="399400" y="3384199"/>
            <a:ext cx="3687549" cy="1640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stel gradients">
  <a:themeElements>
    <a:clrScheme name="Simple Light">
      <a:dk1>
        <a:srgbClr val="F4F4F4"/>
      </a:dk1>
      <a:lt1>
        <a:srgbClr val="202124"/>
      </a:lt1>
      <a:dk2>
        <a:srgbClr val="E8F0FE"/>
      </a:dk2>
      <a:lt2>
        <a:srgbClr val="FEFEFE"/>
      </a:lt2>
      <a:accent1>
        <a:srgbClr val="FFFFBE"/>
      </a:accent1>
      <a:accent2>
        <a:srgbClr val="AECBFA"/>
      </a:accent2>
      <a:accent3>
        <a:srgbClr val="FFC9C9"/>
      </a:accent3>
      <a:accent4>
        <a:srgbClr val="F9F93D"/>
      </a:accent4>
      <a:accent5>
        <a:srgbClr val="747474"/>
      </a:accent5>
      <a:accent6>
        <a:srgbClr val="5A5A5A"/>
      </a:accent6>
      <a:hlink>
        <a:srgbClr val="FFC9C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